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4"/>
  </p:sldMasterIdLst>
  <p:notesMasterIdLst>
    <p:notesMasterId r:id="rId15"/>
  </p:notesMasterIdLst>
  <p:sldIdLst>
    <p:sldId id="296" r:id="rId5"/>
    <p:sldId id="320" r:id="rId6"/>
    <p:sldId id="298" r:id="rId7"/>
    <p:sldId id="309" r:id="rId8"/>
    <p:sldId id="310" r:id="rId9"/>
    <p:sldId id="311" r:id="rId10"/>
    <p:sldId id="321" r:id="rId11"/>
    <p:sldId id="322" r:id="rId12"/>
    <p:sldId id="323" r:id="rId13"/>
    <p:sldId id="32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60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Relationship Id="rId14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image" Target="../media/image28.wmf"/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12" Type="http://schemas.openxmlformats.org/officeDocument/2006/relationships/image" Target="../media/image27.wmf"/><Relationship Id="rId17" Type="http://schemas.openxmlformats.org/officeDocument/2006/relationships/image" Target="../media/image32.wmf"/><Relationship Id="rId2" Type="http://schemas.openxmlformats.org/officeDocument/2006/relationships/image" Target="../media/image17.wmf"/><Relationship Id="rId16" Type="http://schemas.openxmlformats.org/officeDocument/2006/relationships/image" Target="../media/image31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11" Type="http://schemas.openxmlformats.org/officeDocument/2006/relationships/image" Target="../media/image26.wmf"/><Relationship Id="rId5" Type="http://schemas.openxmlformats.org/officeDocument/2006/relationships/image" Target="../media/image20.wmf"/><Relationship Id="rId15" Type="http://schemas.openxmlformats.org/officeDocument/2006/relationships/image" Target="../media/image30.wmf"/><Relationship Id="rId10" Type="http://schemas.openxmlformats.org/officeDocument/2006/relationships/image" Target="../media/image25.wmf"/><Relationship Id="rId4" Type="http://schemas.openxmlformats.org/officeDocument/2006/relationships/image" Target="../media/image19.wmf"/><Relationship Id="rId9" Type="http://schemas.openxmlformats.org/officeDocument/2006/relationships/image" Target="../media/image24.wmf"/><Relationship Id="rId14" Type="http://schemas.openxmlformats.org/officeDocument/2006/relationships/image" Target="../media/image29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13" Type="http://schemas.openxmlformats.org/officeDocument/2006/relationships/image" Target="../media/image45.wmf"/><Relationship Id="rId3" Type="http://schemas.openxmlformats.org/officeDocument/2006/relationships/image" Target="../media/image35.wmf"/><Relationship Id="rId7" Type="http://schemas.openxmlformats.org/officeDocument/2006/relationships/image" Target="../media/image39.wmf"/><Relationship Id="rId12" Type="http://schemas.openxmlformats.org/officeDocument/2006/relationships/image" Target="../media/image44.wmf"/><Relationship Id="rId2" Type="http://schemas.openxmlformats.org/officeDocument/2006/relationships/image" Target="../media/image34.wmf"/><Relationship Id="rId16" Type="http://schemas.openxmlformats.org/officeDocument/2006/relationships/image" Target="../media/image48.wmf"/><Relationship Id="rId1" Type="http://schemas.openxmlformats.org/officeDocument/2006/relationships/image" Target="../media/image33.wmf"/><Relationship Id="rId6" Type="http://schemas.openxmlformats.org/officeDocument/2006/relationships/image" Target="../media/image38.wmf"/><Relationship Id="rId11" Type="http://schemas.openxmlformats.org/officeDocument/2006/relationships/image" Target="../media/image43.wmf"/><Relationship Id="rId5" Type="http://schemas.openxmlformats.org/officeDocument/2006/relationships/image" Target="../media/image37.wmf"/><Relationship Id="rId15" Type="http://schemas.openxmlformats.org/officeDocument/2006/relationships/image" Target="../media/image47.wmf"/><Relationship Id="rId10" Type="http://schemas.openxmlformats.org/officeDocument/2006/relationships/image" Target="../media/image42.wmf"/><Relationship Id="rId4" Type="http://schemas.openxmlformats.org/officeDocument/2006/relationships/image" Target="../media/image36.wmf"/><Relationship Id="rId9" Type="http://schemas.openxmlformats.org/officeDocument/2006/relationships/image" Target="../media/image41.wmf"/><Relationship Id="rId14" Type="http://schemas.openxmlformats.org/officeDocument/2006/relationships/image" Target="../media/image46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13" Type="http://schemas.openxmlformats.org/officeDocument/2006/relationships/image" Target="../media/image61.wmf"/><Relationship Id="rId3" Type="http://schemas.openxmlformats.org/officeDocument/2006/relationships/image" Target="../media/image51.wmf"/><Relationship Id="rId7" Type="http://schemas.openxmlformats.org/officeDocument/2006/relationships/image" Target="../media/image55.wmf"/><Relationship Id="rId12" Type="http://schemas.openxmlformats.org/officeDocument/2006/relationships/image" Target="../media/image60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6" Type="http://schemas.openxmlformats.org/officeDocument/2006/relationships/image" Target="../media/image54.wmf"/><Relationship Id="rId11" Type="http://schemas.openxmlformats.org/officeDocument/2006/relationships/image" Target="../media/image59.wmf"/><Relationship Id="rId5" Type="http://schemas.openxmlformats.org/officeDocument/2006/relationships/image" Target="../media/image53.wmf"/><Relationship Id="rId15" Type="http://schemas.openxmlformats.org/officeDocument/2006/relationships/image" Target="../media/image63.wmf"/><Relationship Id="rId10" Type="http://schemas.openxmlformats.org/officeDocument/2006/relationships/image" Target="../media/image58.wmf"/><Relationship Id="rId4" Type="http://schemas.openxmlformats.org/officeDocument/2006/relationships/image" Target="../media/image52.wmf"/><Relationship Id="rId9" Type="http://schemas.openxmlformats.org/officeDocument/2006/relationships/image" Target="../media/image57.wmf"/><Relationship Id="rId14" Type="http://schemas.openxmlformats.org/officeDocument/2006/relationships/image" Target="../media/image62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70.wmf"/><Relationship Id="rId3" Type="http://schemas.openxmlformats.org/officeDocument/2006/relationships/image" Target="../media/image66.wmf"/><Relationship Id="rId7" Type="http://schemas.openxmlformats.org/officeDocument/2006/relationships/image" Target="../media/image69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6" Type="http://schemas.openxmlformats.org/officeDocument/2006/relationships/image" Target="../media/image68.wmf"/><Relationship Id="rId5" Type="http://schemas.openxmlformats.org/officeDocument/2006/relationships/image" Target="../media/image56.wmf"/><Relationship Id="rId10" Type="http://schemas.openxmlformats.org/officeDocument/2006/relationships/image" Target="../media/image72.wmf"/><Relationship Id="rId4" Type="http://schemas.openxmlformats.org/officeDocument/2006/relationships/image" Target="../media/image67.wmf"/><Relationship Id="rId9" Type="http://schemas.openxmlformats.org/officeDocument/2006/relationships/image" Target="../media/image7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75.wmf"/><Relationship Id="rId2" Type="http://schemas.openxmlformats.org/officeDocument/2006/relationships/image" Target="../media/image74.wmf"/><Relationship Id="rId1" Type="http://schemas.openxmlformats.org/officeDocument/2006/relationships/image" Target="../media/image73.wmf"/><Relationship Id="rId6" Type="http://schemas.openxmlformats.org/officeDocument/2006/relationships/image" Target="../media/image77.wmf"/><Relationship Id="rId5" Type="http://schemas.openxmlformats.org/officeDocument/2006/relationships/image" Target="../media/image76.wmf"/><Relationship Id="rId4" Type="http://schemas.openxmlformats.org/officeDocument/2006/relationships/image" Target="../media/image5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3424F12-6611-4F02-B7E3-32D74121FA1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4AD997-75DA-4B79-B36B-B3D0D3C2217A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708CC-E19C-4165-B8B6-62A1EC9CDF2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7518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80DE-668B-4011-A650-481AEAC2D10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531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EA8CC-8AA9-4491-8670-B4A3893858F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6580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4008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715000" y="1600200"/>
            <a:ext cx="3124200" cy="21717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715000" y="3924300"/>
            <a:ext cx="3124200" cy="21717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152400" y="6248400"/>
            <a:ext cx="1901825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934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B5690B7-0B2A-49AE-ABFB-32A0DD3E12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4285207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20FE24-2F34-4608-BB42-1CB753AD5D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4175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91924-060A-4B86-AA25-8671BC4B310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4725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CF51B-6151-4028-897E-C25485E7EF3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4195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37C83-3991-485D-BD07-63DA3AA614E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2134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69644-5DDE-4766-BBFD-86DF6EFDC4E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143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918-C942-44CB-BDC1-A3D10957585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276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85BEE-5782-4DC5-BF67-5162D427C63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1454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2E77D-5D34-43CB-9662-AB31DB7BE40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587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F4C3E-D0EE-4F8E-AD23-95E66507771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7983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ACF9B-1748-4057-86CF-6BF8C84A616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1077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92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wmf"/><Relationship Id="rId13" Type="http://schemas.openxmlformats.org/officeDocument/2006/relationships/oleObject" Target="../embeddings/oleObject82.bin"/><Relationship Id="rId3" Type="http://schemas.openxmlformats.org/officeDocument/2006/relationships/oleObject" Target="../embeddings/oleObject77.bin"/><Relationship Id="rId7" Type="http://schemas.openxmlformats.org/officeDocument/2006/relationships/oleObject" Target="../embeddings/oleObject79.bin"/><Relationship Id="rId12" Type="http://schemas.openxmlformats.org/officeDocument/2006/relationships/image" Target="../media/image76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74.wmf"/><Relationship Id="rId11" Type="http://schemas.openxmlformats.org/officeDocument/2006/relationships/oleObject" Target="../embeddings/oleObject81.bin"/><Relationship Id="rId5" Type="http://schemas.openxmlformats.org/officeDocument/2006/relationships/oleObject" Target="../embeddings/oleObject78.bin"/><Relationship Id="rId10" Type="http://schemas.openxmlformats.org/officeDocument/2006/relationships/image" Target="../media/image56.wmf"/><Relationship Id="rId4" Type="http://schemas.openxmlformats.org/officeDocument/2006/relationships/image" Target="../media/image73.wmf"/><Relationship Id="rId9" Type="http://schemas.openxmlformats.org/officeDocument/2006/relationships/oleObject" Target="../embeddings/oleObject80.bin"/><Relationship Id="rId14" Type="http://schemas.openxmlformats.org/officeDocument/2006/relationships/image" Target="../media/image77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7.bin"/><Relationship Id="rId18" Type="http://schemas.openxmlformats.org/officeDocument/2006/relationships/image" Target="../media/image9.wmf"/><Relationship Id="rId26" Type="http://schemas.openxmlformats.org/officeDocument/2006/relationships/image" Target="../media/image13.wmf"/><Relationship Id="rId3" Type="http://schemas.openxmlformats.org/officeDocument/2006/relationships/oleObject" Target="../embeddings/oleObject2.bin"/><Relationship Id="rId21" Type="http://schemas.openxmlformats.org/officeDocument/2006/relationships/oleObject" Target="../embeddings/oleObject11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9.bin"/><Relationship Id="rId25" Type="http://schemas.openxmlformats.org/officeDocument/2006/relationships/oleObject" Target="../embeddings/oleObject13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29" Type="http://schemas.openxmlformats.org/officeDocument/2006/relationships/oleObject" Target="../embeddings/oleObject15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6.bin"/><Relationship Id="rId24" Type="http://schemas.openxmlformats.org/officeDocument/2006/relationships/image" Target="../media/image12.wmf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8.bin"/><Relationship Id="rId23" Type="http://schemas.openxmlformats.org/officeDocument/2006/relationships/oleObject" Target="../embeddings/oleObject12.bin"/><Relationship Id="rId28" Type="http://schemas.openxmlformats.org/officeDocument/2006/relationships/image" Target="../media/image14.wmf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10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7.wmf"/><Relationship Id="rId22" Type="http://schemas.openxmlformats.org/officeDocument/2006/relationships/image" Target="../media/image11.wmf"/><Relationship Id="rId27" Type="http://schemas.openxmlformats.org/officeDocument/2006/relationships/oleObject" Target="../embeddings/oleObject14.bin"/><Relationship Id="rId30" Type="http://schemas.openxmlformats.org/officeDocument/2006/relationships/image" Target="../media/image15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21.bin"/><Relationship Id="rId18" Type="http://schemas.openxmlformats.org/officeDocument/2006/relationships/image" Target="../media/image23.wmf"/><Relationship Id="rId26" Type="http://schemas.openxmlformats.org/officeDocument/2006/relationships/image" Target="../media/image27.wmf"/><Relationship Id="rId3" Type="http://schemas.openxmlformats.org/officeDocument/2006/relationships/oleObject" Target="../embeddings/oleObject16.bin"/><Relationship Id="rId21" Type="http://schemas.openxmlformats.org/officeDocument/2006/relationships/oleObject" Target="../embeddings/oleObject25.bin"/><Relationship Id="rId34" Type="http://schemas.openxmlformats.org/officeDocument/2006/relationships/image" Target="../media/image31.wmf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0.wmf"/><Relationship Id="rId17" Type="http://schemas.openxmlformats.org/officeDocument/2006/relationships/oleObject" Target="../embeddings/oleObject23.bin"/><Relationship Id="rId25" Type="http://schemas.openxmlformats.org/officeDocument/2006/relationships/oleObject" Target="../embeddings/oleObject27.bin"/><Relationship Id="rId33" Type="http://schemas.openxmlformats.org/officeDocument/2006/relationships/oleObject" Target="../embeddings/oleObject31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22.wmf"/><Relationship Id="rId20" Type="http://schemas.openxmlformats.org/officeDocument/2006/relationships/image" Target="../media/image24.wmf"/><Relationship Id="rId29" Type="http://schemas.openxmlformats.org/officeDocument/2006/relationships/oleObject" Target="../embeddings/oleObject29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20.bin"/><Relationship Id="rId24" Type="http://schemas.openxmlformats.org/officeDocument/2006/relationships/image" Target="../media/image26.wmf"/><Relationship Id="rId32" Type="http://schemas.openxmlformats.org/officeDocument/2006/relationships/image" Target="../media/image30.wmf"/><Relationship Id="rId5" Type="http://schemas.openxmlformats.org/officeDocument/2006/relationships/oleObject" Target="../embeddings/oleObject17.bin"/><Relationship Id="rId15" Type="http://schemas.openxmlformats.org/officeDocument/2006/relationships/oleObject" Target="../embeddings/oleObject22.bin"/><Relationship Id="rId23" Type="http://schemas.openxmlformats.org/officeDocument/2006/relationships/oleObject" Target="../embeddings/oleObject26.bin"/><Relationship Id="rId28" Type="http://schemas.openxmlformats.org/officeDocument/2006/relationships/image" Target="../media/image28.wmf"/><Relationship Id="rId36" Type="http://schemas.openxmlformats.org/officeDocument/2006/relationships/image" Target="../media/image32.wmf"/><Relationship Id="rId10" Type="http://schemas.openxmlformats.org/officeDocument/2006/relationships/image" Target="../media/image19.wmf"/><Relationship Id="rId19" Type="http://schemas.openxmlformats.org/officeDocument/2006/relationships/oleObject" Target="../embeddings/oleObject24.bin"/><Relationship Id="rId31" Type="http://schemas.openxmlformats.org/officeDocument/2006/relationships/oleObject" Target="../embeddings/oleObject30.bin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21.wmf"/><Relationship Id="rId22" Type="http://schemas.openxmlformats.org/officeDocument/2006/relationships/image" Target="../media/image25.wmf"/><Relationship Id="rId27" Type="http://schemas.openxmlformats.org/officeDocument/2006/relationships/oleObject" Target="../embeddings/oleObject28.bin"/><Relationship Id="rId30" Type="http://schemas.openxmlformats.org/officeDocument/2006/relationships/image" Target="../media/image29.wmf"/><Relationship Id="rId35" Type="http://schemas.openxmlformats.org/officeDocument/2006/relationships/oleObject" Target="../embeddings/oleObject32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13" Type="http://schemas.openxmlformats.org/officeDocument/2006/relationships/oleObject" Target="../embeddings/oleObject38.bin"/><Relationship Id="rId18" Type="http://schemas.openxmlformats.org/officeDocument/2006/relationships/image" Target="../media/image40.wmf"/><Relationship Id="rId26" Type="http://schemas.openxmlformats.org/officeDocument/2006/relationships/image" Target="../media/image44.wmf"/><Relationship Id="rId3" Type="http://schemas.openxmlformats.org/officeDocument/2006/relationships/oleObject" Target="../embeddings/oleObject33.bin"/><Relationship Id="rId21" Type="http://schemas.openxmlformats.org/officeDocument/2006/relationships/oleObject" Target="../embeddings/oleObject42.bin"/><Relationship Id="rId34" Type="http://schemas.openxmlformats.org/officeDocument/2006/relationships/image" Target="../media/image48.wmf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37.wmf"/><Relationship Id="rId17" Type="http://schemas.openxmlformats.org/officeDocument/2006/relationships/oleObject" Target="../embeddings/oleObject40.bin"/><Relationship Id="rId25" Type="http://schemas.openxmlformats.org/officeDocument/2006/relationships/oleObject" Target="../embeddings/oleObject44.bin"/><Relationship Id="rId33" Type="http://schemas.openxmlformats.org/officeDocument/2006/relationships/oleObject" Target="../embeddings/oleObject48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39.wmf"/><Relationship Id="rId20" Type="http://schemas.openxmlformats.org/officeDocument/2006/relationships/image" Target="../media/image41.wmf"/><Relationship Id="rId29" Type="http://schemas.openxmlformats.org/officeDocument/2006/relationships/oleObject" Target="../embeddings/oleObject46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34.wmf"/><Relationship Id="rId11" Type="http://schemas.openxmlformats.org/officeDocument/2006/relationships/oleObject" Target="../embeddings/oleObject37.bin"/><Relationship Id="rId24" Type="http://schemas.openxmlformats.org/officeDocument/2006/relationships/image" Target="../media/image43.wmf"/><Relationship Id="rId32" Type="http://schemas.openxmlformats.org/officeDocument/2006/relationships/image" Target="../media/image47.wmf"/><Relationship Id="rId5" Type="http://schemas.openxmlformats.org/officeDocument/2006/relationships/oleObject" Target="../embeddings/oleObject34.bin"/><Relationship Id="rId15" Type="http://schemas.openxmlformats.org/officeDocument/2006/relationships/oleObject" Target="../embeddings/oleObject39.bin"/><Relationship Id="rId23" Type="http://schemas.openxmlformats.org/officeDocument/2006/relationships/oleObject" Target="../embeddings/oleObject43.bin"/><Relationship Id="rId28" Type="http://schemas.openxmlformats.org/officeDocument/2006/relationships/image" Target="../media/image45.wmf"/><Relationship Id="rId10" Type="http://schemas.openxmlformats.org/officeDocument/2006/relationships/image" Target="../media/image36.wmf"/><Relationship Id="rId19" Type="http://schemas.openxmlformats.org/officeDocument/2006/relationships/oleObject" Target="../embeddings/oleObject41.bin"/><Relationship Id="rId31" Type="http://schemas.openxmlformats.org/officeDocument/2006/relationships/oleObject" Target="../embeddings/oleObject47.bin"/><Relationship Id="rId4" Type="http://schemas.openxmlformats.org/officeDocument/2006/relationships/image" Target="../media/image33.wmf"/><Relationship Id="rId9" Type="http://schemas.openxmlformats.org/officeDocument/2006/relationships/oleObject" Target="../embeddings/oleObject36.bin"/><Relationship Id="rId14" Type="http://schemas.openxmlformats.org/officeDocument/2006/relationships/image" Target="../media/image38.wmf"/><Relationship Id="rId22" Type="http://schemas.openxmlformats.org/officeDocument/2006/relationships/image" Target="../media/image42.wmf"/><Relationship Id="rId27" Type="http://schemas.openxmlformats.org/officeDocument/2006/relationships/oleObject" Target="../embeddings/oleObject45.bin"/><Relationship Id="rId30" Type="http://schemas.openxmlformats.org/officeDocument/2006/relationships/image" Target="../media/image46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13" Type="http://schemas.openxmlformats.org/officeDocument/2006/relationships/oleObject" Target="../embeddings/oleObject54.bin"/><Relationship Id="rId18" Type="http://schemas.openxmlformats.org/officeDocument/2006/relationships/image" Target="../media/image56.wmf"/><Relationship Id="rId26" Type="http://schemas.openxmlformats.org/officeDocument/2006/relationships/oleObject" Target="../embeddings/oleObject61.bin"/><Relationship Id="rId3" Type="http://schemas.openxmlformats.org/officeDocument/2006/relationships/oleObject" Target="../embeddings/oleObject49.bin"/><Relationship Id="rId21" Type="http://schemas.openxmlformats.org/officeDocument/2006/relationships/oleObject" Target="../embeddings/oleObject58.bin"/><Relationship Id="rId34" Type="http://schemas.openxmlformats.org/officeDocument/2006/relationships/image" Target="../media/image63.wmf"/><Relationship Id="rId7" Type="http://schemas.openxmlformats.org/officeDocument/2006/relationships/oleObject" Target="../embeddings/oleObject51.bin"/><Relationship Id="rId12" Type="http://schemas.openxmlformats.org/officeDocument/2006/relationships/image" Target="../media/image53.wmf"/><Relationship Id="rId17" Type="http://schemas.openxmlformats.org/officeDocument/2006/relationships/oleObject" Target="../embeddings/oleObject56.bin"/><Relationship Id="rId25" Type="http://schemas.openxmlformats.org/officeDocument/2006/relationships/image" Target="../media/image59.wmf"/><Relationship Id="rId33" Type="http://schemas.openxmlformats.org/officeDocument/2006/relationships/oleObject" Target="../embeddings/oleObject65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55.wmf"/><Relationship Id="rId20" Type="http://schemas.openxmlformats.org/officeDocument/2006/relationships/image" Target="../media/image57.wmf"/><Relationship Id="rId29" Type="http://schemas.openxmlformats.org/officeDocument/2006/relationships/oleObject" Target="../embeddings/oleObject63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50.wmf"/><Relationship Id="rId11" Type="http://schemas.openxmlformats.org/officeDocument/2006/relationships/oleObject" Target="../embeddings/oleObject53.bin"/><Relationship Id="rId24" Type="http://schemas.openxmlformats.org/officeDocument/2006/relationships/oleObject" Target="../embeddings/oleObject60.bin"/><Relationship Id="rId32" Type="http://schemas.openxmlformats.org/officeDocument/2006/relationships/image" Target="../media/image62.wmf"/><Relationship Id="rId5" Type="http://schemas.openxmlformats.org/officeDocument/2006/relationships/oleObject" Target="../embeddings/oleObject50.bin"/><Relationship Id="rId15" Type="http://schemas.openxmlformats.org/officeDocument/2006/relationships/oleObject" Target="../embeddings/oleObject55.bin"/><Relationship Id="rId23" Type="http://schemas.openxmlformats.org/officeDocument/2006/relationships/oleObject" Target="../embeddings/oleObject59.bin"/><Relationship Id="rId28" Type="http://schemas.openxmlformats.org/officeDocument/2006/relationships/image" Target="../media/image60.wmf"/><Relationship Id="rId10" Type="http://schemas.openxmlformats.org/officeDocument/2006/relationships/image" Target="../media/image52.wmf"/><Relationship Id="rId19" Type="http://schemas.openxmlformats.org/officeDocument/2006/relationships/oleObject" Target="../embeddings/oleObject57.bin"/><Relationship Id="rId31" Type="http://schemas.openxmlformats.org/officeDocument/2006/relationships/oleObject" Target="../embeddings/oleObject64.bin"/><Relationship Id="rId4" Type="http://schemas.openxmlformats.org/officeDocument/2006/relationships/image" Target="../media/image49.wmf"/><Relationship Id="rId9" Type="http://schemas.openxmlformats.org/officeDocument/2006/relationships/oleObject" Target="../embeddings/oleObject52.bin"/><Relationship Id="rId14" Type="http://schemas.openxmlformats.org/officeDocument/2006/relationships/image" Target="../media/image54.wmf"/><Relationship Id="rId22" Type="http://schemas.openxmlformats.org/officeDocument/2006/relationships/image" Target="../media/image58.wmf"/><Relationship Id="rId27" Type="http://schemas.openxmlformats.org/officeDocument/2006/relationships/oleObject" Target="../embeddings/oleObject62.bin"/><Relationship Id="rId30" Type="http://schemas.openxmlformats.org/officeDocument/2006/relationships/image" Target="../media/image61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13" Type="http://schemas.openxmlformats.org/officeDocument/2006/relationships/oleObject" Target="../embeddings/oleObject71.bin"/><Relationship Id="rId18" Type="http://schemas.openxmlformats.org/officeDocument/2006/relationships/oleObject" Target="../embeddings/oleObject74.bin"/><Relationship Id="rId3" Type="http://schemas.openxmlformats.org/officeDocument/2006/relationships/oleObject" Target="../embeddings/oleObject66.bin"/><Relationship Id="rId21" Type="http://schemas.openxmlformats.org/officeDocument/2006/relationships/image" Target="../media/image71.wmf"/><Relationship Id="rId7" Type="http://schemas.openxmlformats.org/officeDocument/2006/relationships/oleObject" Target="../embeddings/oleObject68.bin"/><Relationship Id="rId12" Type="http://schemas.openxmlformats.org/officeDocument/2006/relationships/image" Target="../media/image56.wmf"/><Relationship Id="rId17" Type="http://schemas.openxmlformats.org/officeDocument/2006/relationships/oleObject" Target="../embeddings/oleObject73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69.wmf"/><Relationship Id="rId20" Type="http://schemas.openxmlformats.org/officeDocument/2006/relationships/oleObject" Target="../embeddings/oleObject75.bin"/><Relationship Id="rId1" Type="http://schemas.openxmlformats.org/officeDocument/2006/relationships/vmlDrawing" Target="../drawings/vmlDrawing6.vml"/><Relationship Id="rId6" Type="http://schemas.openxmlformats.org/officeDocument/2006/relationships/image" Target="../media/image65.wmf"/><Relationship Id="rId11" Type="http://schemas.openxmlformats.org/officeDocument/2006/relationships/oleObject" Target="../embeddings/oleObject70.bin"/><Relationship Id="rId5" Type="http://schemas.openxmlformats.org/officeDocument/2006/relationships/oleObject" Target="../embeddings/oleObject67.bin"/><Relationship Id="rId15" Type="http://schemas.openxmlformats.org/officeDocument/2006/relationships/oleObject" Target="../embeddings/oleObject72.bin"/><Relationship Id="rId23" Type="http://schemas.openxmlformats.org/officeDocument/2006/relationships/image" Target="../media/image72.wmf"/><Relationship Id="rId10" Type="http://schemas.openxmlformats.org/officeDocument/2006/relationships/image" Target="../media/image67.wmf"/><Relationship Id="rId19" Type="http://schemas.openxmlformats.org/officeDocument/2006/relationships/image" Target="../media/image70.wmf"/><Relationship Id="rId4" Type="http://schemas.openxmlformats.org/officeDocument/2006/relationships/image" Target="../media/image64.wmf"/><Relationship Id="rId9" Type="http://schemas.openxmlformats.org/officeDocument/2006/relationships/oleObject" Target="../embeddings/oleObject69.bin"/><Relationship Id="rId14" Type="http://schemas.openxmlformats.org/officeDocument/2006/relationships/image" Target="../media/image68.wmf"/><Relationship Id="rId22" Type="http://schemas.openxmlformats.org/officeDocument/2006/relationships/oleObject" Target="../embeddings/oleObject7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/>
          <a:lstStyle/>
          <a:p>
            <a:r>
              <a:rPr lang="en-US" altLang="en-US" sz="4800" dirty="0" smtClean="0"/>
              <a:t>10.2 a</a:t>
            </a:r>
            <a:r>
              <a:rPr lang="en-US" altLang="en-US" sz="4800" dirty="0"/>
              <a:t/>
            </a:r>
            <a:br>
              <a:rPr lang="en-US" altLang="en-US" sz="4800" dirty="0"/>
            </a:br>
            <a:r>
              <a:rPr lang="en-US" altLang="en-US" sz="4800" dirty="0"/>
              <a:t>Simplifying Radicals</a:t>
            </a:r>
            <a:br>
              <a:rPr lang="en-US" altLang="en-US" sz="4800" dirty="0"/>
            </a:br>
            <a:endParaRPr lang="en-US" altLang="en-US" sz="4800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124200"/>
            <a:ext cx="6858000" cy="1655762"/>
          </a:xfrm>
          <a:ln/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altLang="en-US" sz="2800" b="1" dirty="0" smtClean="0"/>
              <a:t>Who uses this?</a:t>
            </a:r>
          </a:p>
          <a:p>
            <a:pPr>
              <a:lnSpc>
                <a:spcPct val="80000"/>
              </a:lnSpc>
            </a:pPr>
            <a:r>
              <a:rPr lang="en-US" altLang="en-US" sz="2800" b="1" dirty="0" smtClean="0"/>
              <a:t>Forest, conservation and logging workers</a:t>
            </a:r>
          </a:p>
          <a:p>
            <a:pPr>
              <a:lnSpc>
                <a:spcPct val="80000"/>
              </a:lnSpc>
            </a:pPr>
            <a:r>
              <a:rPr lang="en-US" altLang="en-US" sz="2800" b="1" dirty="0" smtClean="0"/>
              <a:t>Economists</a:t>
            </a:r>
          </a:p>
          <a:p>
            <a:pPr>
              <a:lnSpc>
                <a:spcPct val="80000"/>
              </a:lnSpc>
            </a:pPr>
            <a:r>
              <a:rPr lang="en-US" altLang="en-US" sz="2800" b="1" dirty="0" smtClean="0"/>
              <a:t>Actuary</a:t>
            </a:r>
          </a:p>
          <a:p>
            <a:pPr>
              <a:lnSpc>
                <a:spcPct val="80000"/>
              </a:lnSpc>
            </a:pPr>
            <a:r>
              <a:rPr lang="en-US" altLang="en-US" sz="2800" b="1" dirty="0" smtClean="0"/>
              <a:t>Statistician</a:t>
            </a:r>
          </a:p>
          <a:p>
            <a:pPr>
              <a:lnSpc>
                <a:spcPct val="80000"/>
              </a:lnSpc>
            </a:pPr>
            <a:r>
              <a:rPr lang="en-US" altLang="en-US" sz="2800" b="1" dirty="0" smtClean="0"/>
              <a:t>Engineer</a:t>
            </a:r>
          </a:p>
          <a:p>
            <a:pPr>
              <a:lnSpc>
                <a:spcPct val="80000"/>
              </a:lnSpc>
            </a:pPr>
            <a:r>
              <a:rPr lang="en-US" altLang="en-US" sz="2800" b="1" dirty="0" smtClean="0"/>
              <a:t>Insurance underwriters</a:t>
            </a:r>
            <a:endParaRPr lang="en-US" altLang="en-US" sz="28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 Examples</a:t>
            </a:r>
            <a:endParaRPr lang="en-US" altLang="en-US" dirty="0"/>
          </a:p>
        </p:txBody>
      </p:sp>
      <p:graphicFrame>
        <p:nvGraphicFramePr>
          <p:cNvPr id="145412" name="Object 4"/>
          <p:cNvGraphicFramePr>
            <a:graphicFrameLocks noGrp="1" noChangeAspect="1"/>
          </p:cNvGraphicFramePr>
          <p:nvPr>
            <p:ph sz="quarter" idx="2"/>
            <p:extLst/>
          </p:nvPr>
        </p:nvGraphicFramePr>
        <p:xfrm>
          <a:off x="1752600" y="1679575"/>
          <a:ext cx="2882900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586" name="Equation" r:id="rId3" imgW="1079280" imgH="253800" progId="Equation.DSMT4">
                  <p:embed/>
                </p:oleObj>
              </mc:Choice>
              <mc:Fallback>
                <p:oleObj name="Equation" r:id="rId3" imgW="1079280" imgH="253800" progId="Equation.DSMT4">
                  <p:embed/>
                  <p:pic>
                    <p:nvPicPr>
                      <p:cNvPr id="14541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679575"/>
                        <a:ext cx="2882900" cy="677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7"/>
          <p:cNvGraphicFramePr>
            <a:graphicFrameLocks noChangeAspect="1"/>
          </p:cNvGraphicFramePr>
          <p:nvPr>
            <p:extLst/>
          </p:nvPr>
        </p:nvGraphicFramePr>
        <p:xfrm>
          <a:off x="2341563" y="2398713"/>
          <a:ext cx="1741487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587" name="Equation" r:id="rId5" imgW="609480" imgH="253800" progId="Equation.DSMT4">
                  <p:embed/>
                </p:oleObj>
              </mc:Choice>
              <mc:Fallback>
                <p:oleObj name="Equation" r:id="rId5" imgW="609480" imgH="253800" progId="Equation.DSMT4">
                  <p:embed/>
                  <p:pic>
                    <p:nvPicPr>
                      <p:cNvPr id="2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1563" y="2398713"/>
                        <a:ext cx="1741487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7"/>
          <p:cNvGraphicFramePr>
            <a:graphicFrameLocks noChangeAspect="1"/>
          </p:cNvGraphicFramePr>
          <p:nvPr>
            <p:extLst/>
          </p:nvPr>
        </p:nvGraphicFramePr>
        <p:xfrm>
          <a:off x="1015206" y="3194051"/>
          <a:ext cx="5622925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588" name="Equation" r:id="rId7" imgW="1968480" imgH="228600" progId="Equation.DSMT4">
                  <p:embed/>
                </p:oleObj>
              </mc:Choice>
              <mc:Fallback>
                <p:oleObj name="Equation" r:id="rId7" imgW="1968480" imgH="228600" progId="Equation.DSMT4">
                  <p:embed/>
                  <p:pic>
                    <p:nvPicPr>
                      <p:cNvPr id="2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5206" y="3194051"/>
                        <a:ext cx="5622925" cy="650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7"/>
          <p:cNvGraphicFramePr>
            <a:graphicFrameLocks noChangeAspect="1"/>
          </p:cNvGraphicFramePr>
          <p:nvPr>
            <p:extLst/>
          </p:nvPr>
        </p:nvGraphicFramePr>
        <p:xfrm>
          <a:off x="3234531" y="3984841"/>
          <a:ext cx="1052513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589" name="Equation" r:id="rId9" imgW="368280" imgH="228600" progId="Equation.DSMT4">
                  <p:embed/>
                </p:oleObj>
              </mc:Choice>
              <mc:Fallback>
                <p:oleObj name="Equation" r:id="rId9" imgW="368280" imgH="228600" progId="Equation.DSMT4">
                  <p:embed/>
                  <p:pic>
                    <p:nvPicPr>
                      <p:cNvPr id="2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4531" y="3984841"/>
                        <a:ext cx="1052513" cy="649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7"/>
          <p:cNvGraphicFramePr>
            <a:graphicFrameLocks noChangeAspect="1"/>
          </p:cNvGraphicFramePr>
          <p:nvPr>
            <p:extLst/>
          </p:nvPr>
        </p:nvGraphicFramePr>
        <p:xfrm>
          <a:off x="2891632" y="4032251"/>
          <a:ext cx="1452562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590" name="Equation" r:id="rId11" imgW="507960" imgH="203040" progId="Equation.DSMT4">
                  <p:embed/>
                </p:oleObj>
              </mc:Choice>
              <mc:Fallback>
                <p:oleObj name="Equation" r:id="rId11" imgW="507960" imgH="203040" progId="Equation.DSMT4">
                  <p:embed/>
                  <p:pic>
                    <p:nvPicPr>
                      <p:cNvPr id="3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1632" y="4032251"/>
                        <a:ext cx="1452562" cy="57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7"/>
          <p:cNvGraphicFramePr>
            <a:graphicFrameLocks noChangeAspect="1"/>
          </p:cNvGraphicFramePr>
          <p:nvPr>
            <p:extLst/>
          </p:nvPr>
        </p:nvGraphicFramePr>
        <p:xfrm>
          <a:off x="2305844" y="4103689"/>
          <a:ext cx="1776412" cy="50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591" name="Equation" r:id="rId13" imgW="622080" imgH="177480" progId="Equation.DSMT4">
                  <p:embed/>
                </p:oleObj>
              </mc:Choice>
              <mc:Fallback>
                <p:oleObj name="Equation" r:id="rId13" imgW="622080" imgH="177480" progId="Equation.DSMT4">
                  <p:embed/>
                  <p:pic>
                    <p:nvPicPr>
                      <p:cNvPr id="3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5844" y="4103689"/>
                        <a:ext cx="1776412" cy="506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56018851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Vocabulary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667000"/>
            <a:ext cx="7924800" cy="2895600"/>
          </a:xfrm>
        </p:spPr>
        <p:txBody>
          <a:bodyPr>
            <a:noAutofit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3200" u="sng" dirty="0" smtClean="0"/>
              <a:t>radical symbol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sz="3200" u="sng" dirty="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3200" u="sng" dirty="0"/>
              <a:t>r</a:t>
            </a:r>
            <a:r>
              <a:rPr lang="en-US" sz="3200" u="sng" dirty="0" smtClean="0"/>
              <a:t>adicand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3200" dirty="0" smtClean="0">
                <a:solidFill>
                  <a:srgbClr val="FF0000"/>
                </a:solidFill>
              </a:rPr>
              <a:t>the number underneath the radical</a:t>
            </a:r>
            <a:endParaRPr lang="en-US" sz="3200" u="sng" dirty="0" smtClean="0">
              <a:solidFill>
                <a:srgbClr val="FF00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sz="3200" u="sng" dirty="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3200" u="sng" dirty="0" smtClean="0"/>
              <a:t>radical expression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3200" dirty="0" smtClean="0">
                <a:solidFill>
                  <a:srgbClr val="FF0000"/>
                </a:solidFill>
              </a:rPr>
              <a:t>An expression that has radicals in it</a:t>
            </a:r>
          </a:p>
        </p:txBody>
      </p:sp>
      <p:graphicFrame>
        <p:nvGraphicFramePr>
          <p:cNvPr id="1026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72941507"/>
              </p:ext>
            </p:extLst>
          </p:nvPr>
        </p:nvGraphicFramePr>
        <p:xfrm>
          <a:off x="3581400" y="1066800"/>
          <a:ext cx="1600200" cy="1516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502" name="Equation" r:id="rId3" imgW="241200" imgH="228600" progId="Equation.DSMT4">
                  <p:embed/>
                </p:oleObj>
              </mc:Choice>
              <mc:Fallback>
                <p:oleObj name="Equation" r:id="rId3" imgW="241200" imgH="228600" progId="Equation.DSMT4">
                  <p:embed/>
                  <p:pic>
                    <p:nvPicPr>
                      <p:cNvPr id="102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1066800"/>
                        <a:ext cx="1600200" cy="1516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9593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207264" y="152400"/>
            <a:ext cx="9643872" cy="1219200"/>
          </a:xfrm>
        </p:spPr>
        <p:txBody>
          <a:bodyPr/>
          <a:lstStyle/>
          <a:p>
            <a:r>
              <a:rPr lang="en-US" altLang="en-US" dirty="0"/>
              <a:t>Ways to Simplify </a:t>
            </a:r>
            <a:br>
              <a:rPr lang="en-US" altLang="en-US" dirty="0"/>
            </a:br>
            <a:r>
              <a:rPr lang="en-US" altLang="en-US" dirty="0"/>
              <a:t>A Radical Expression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524000"/>
            <a:ext cx="8610600" cy="5105400"/>
          </a:xfrm>
        </p:spPr>
        <p:txBody>
          <a:bodyPr/>
          <a:lstStyle/>
          <a:p>
            <a:pPr>
              <a:buClrTx/>
              <a:buFont typeface="Wingdings" panose="05000000000000000000" pitchFamily="2" charset="2"/>
              <a:buNone/>
            </a:pPr>
            <a:r>
              <a:rPr lang="en-US" altLang="en-US" sz="2800" dirty="0">
                <a:solidFill>
                  <a:schemeClr val="hlink"/>
                </a:solidFill>
              </a:rPr>
              <a:t>Option 1</a:t>
            </a:r>
          </a:p>
          <a:p>
            <a:r>
              <a:rPr lang="en-US" altLang="en-US" sz="2800" dirty="0"/>
              <a:t>Find the prime factorization of the radicand 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800" dirty="0"/>
          </a:p>
          <a:p>
            <a:r>
              <a:rPr lang="en-US" altLang="en-US" sz="2800" dirty="0"/>
              <a:t>Every 2 equal factors under the radical sign is equivalent to one of those factors outside of the radical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8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800" dirty="0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Examples</a:t>
            </a:r>
          </a:p>
        </p:txBody>
      </p:sp>
      <p:graphicFrame>
        <p:nvGraphicFramePr>
          <p:cNvPr id="145412" name="Object 4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972847124"/>
              </p:ext>
            </p:extLst>
          </p:nvPr>
        </p:nvGraphicFramePr>
        <p:xfrm>
          <a:off x="1345223" y="4445980"/>
          <a:ext cx="164941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610" name="Equation" r:id="rId3" imgW="583920" imgH="215640" progId="Equation.DSMT4">
                  <p:embed/>
                </p:oleObj>
              </mc:Choice>
              <mc:Fallback>
                <p:oleObj name="Equation" r:id="rId3" imgW="583920" imgH="215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5223" y="4445980"/>
                        <a:ext cx="1649413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413" name="Object 5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944726251"/>
              </p:ext>
            </p:extLst>
          </p:nvPr>
        </p:nvGraphicFramePr>
        <p:xfrm>
          <a:off x="1447800" y="2655888"/>
          <a:ext cx="796925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611" name="Equation" r:id="rId5" imgW="380880" imgH="228600" progId="Equation.DSMT4">
                  <p:embed/>
                </p:oleObj>
              </mc:Choice>
              <mc:Fallback>
                <p:oleObj name="Equation" r:id="rId5" imgW="38088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655888"/>
                        <a:ext cx="796925" cy="477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41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6487232"/>
              </p:ext>
            </p:extLst>
          </p:nvPr>
        </p:nvGraphicFramePr>
        <p:xfrm>
          <a:off x="1295400" y="3429000"/>
          <a:ext cx="982663" cy="70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612" name="Equation" r:id="rId7" imgW="317160" imgH="228600" progId="Equation.DSMT4">
                  <p:embed/>
                </p:oleObj>
              </mc:Choice>
              <mc:Fallback>
                <p:oleObj name="Equation" r:id="rId7" imgW="317160" imgH="228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429000"/>
                        <a:ext cx="982663" cy="706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41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3475401"/>
              </p:ext>
            </p:extLst>
          </p:nvPr>
        </p:nvGraphicFramePr>
        <p:xfrm>
          <a:off x="1371600" y="1676400"/>
          <a:ext cx="869950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613" name="Equation" r:id="rId9" imgW="304560" imgH="228600" progId="Equation.DSMT4">
                  <p:embed/>
                </p:oleObj>
              </mc:Choice>
              <mc:Fallback>
                <p:oleObj name="Equation" r:id="rId9" imgW="304560" imgH="2286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676400"/>
                        <a:ext cx="869950" cy="652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5417" name="Oval 9"/>
          <p:cNvSpPr>
            <a:spLocks noChangeArrowheads="1"/>
          </p:cNvSpPr>
          <p:nvPr/>
        </p:nvSpPr>
        <p:spPr bwMode="auto">
          <a:xfrm>
            <a:off x="3124200" y="1828800"/>
            <a:ext cx="838200" cy="609600"/>
          </a:xfrm>
          <a:prstGeom prst="ellips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5418" name="Oval 10"/>
          <p:cNvSpPr>
            <a:spLocks noChangeArrowheads="1"/>
          </p:cNvSpPr>
          <p:nvPr/>
        </p:nvSpPr>
        <p:spPr bwMode="auto">
          <a:xfrm>
            <a:off x="3581400" y="2667000"/>
            <a:ext cx="609600" cy="609600"/>
          </a:xfrm>
          <a:prstGeom prst="ellips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5419" name="Oval 11"/>
          <p:cNvSpPr>
            <a:spLocks noChangeArrowheads="1"/>
          </p:cNvSpPr>
          <p:nvPr/>
        </p:nvSpPr>
        <p:spPr bwMode="auto">
          <a:xfrm>
            <a:off x="2667000" y="2667000"/>
            <a:ext cx="609600" cy="609600"/>
          </a:xfrm>
          <a:prstGeom prst="ellips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5420" name="Oval 12"/>
          <p:cNvSpPr>
            <a:spLocks noChangeArrowheads="1"/>
          </p:cNvSpPr>
          <p:nvPr/>
        </p:nvSpPr>
        <p:spPr bwMode="auto">
          <a:xfrm>
            <a:off x="3048000" y="3505200"/>
            <a:ext cx="838200" cy="609600"/>
          </a:xfrm>
          <a:prstGeom prst="ellips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5421" name="Oval 13"/>
          <p:cNvSpPr>
            <a:spLocks noChangeArrowheads="1"/>
          </p:cNvSpPr>
          <p:nvPr/>
        </p:nvSpPr>
        <p:spPr bwMode="auto">
          <a:xfrm>
            <a:off x="3810000" y="4495800"/>
            <a:ext cx="762000" cy="609600"/>
          </a:xfrm>
          <a:prstGeom prst="ellips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087734"/>
              </p:ext>
            </p:extLst>
          </p:nvPr>
        </p:nvGraphicFramePr>
        <p:xfrm>
          <a:off x="2147887" y="1726284"/>
          <a:ext cx="1814513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614" name="Equation" r:id="rId11" imgW="634680" imgH="228600" progId="Equation.DSMT4">
                  <p:embed/>
                </p:oleObj>
              </mc:Choice>
              <mc:Fallback>
                <p:oleObj name="Equation" r:id="rId11" imgW="634680" imgH="228600" progId="Equation.DSMT4">
                  <p:embed/>
                  <p:pic>
                    <p:nvPicPr>
                      <p:cNvPr id="14541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7887" y="1726284"/>
                        <a:ext cx="1814513" cy="652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056297"/>
              </p:ext>
            </p:extLst>
          </p:nvPr>
        </p:nvGraphicFramePr>
        <p:xfrm>
          <a:off x="3962400" y="1740204"/>
          <a:ext cx="1198563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615" name="Equation" r:id="rId13" imgW="419040" imgH="228600" progId="Equation.DSMT4">
                  <p:embed/>
                </p:oleObj>
              </mc:Choice>
              <mc:Fallback>
                <p:oleObj name="Equation" r:id="rId13" imgW="419040" imgH="228600" progId="Equation.DSMT4">
                  <p:embed/>
                  <p:pic>
                    <p:nvPicPr>
                      <p:cNvPr id="12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1740204"/>
                        <a:ext cx="1198563" cy="652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0031037"/>
              </p:ext>
            </p:extLst>
          </p:nvPr>
        </p:nvGraphicFramePr>
        <p:xfrm>
          <a:off x="2230437" y="2679027"/>
          <a:ext cx="1960563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616" name="Equation" r:id="rId15" imgW="939600" imgH="228600" progId="Equation.DSMT4">
                  <p:embed/>
                </p:oleObj>
              </mc:Choice>
              <mc:Fallback>
                <p:oleObj name="Equation" r:id="rId15" imgW="939600" imgH="228600" progId="Equation.DSMT4">
                  <p:embed/>
                  <p:pic>
                    <p:nvPicPr>
                      <p:cNvPr id="14541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0437" y="2679027"/>
                        <a:ext cx="1960563" cy="477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2418309"/>
              </p:ext>
            </p:extLst>
          </p:nvPr>
        </p:nvGraphicFramePr>
        <p:xfrm>
          <a:off x="4191000" y="2651125"/>
          <a:ext cx="1193800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617" name="Equation" r:id="rId17" imgW="571320" imgH="228600" progId="Equation.DSMT4">
                  <p:embed/>
                </p:oleObj>
              </mc:Choice>
              <mc:Fallback>
                <p:oleObj name="Equation" r:id="rId17" imgW="571320" imgH="228600" progId="Equation.DSMT4">
                  <p:embed/>
                  <p:pic>
                    <p:nvPicPr>
                      <p:cNvPr id="14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651125"/>
                        <a:ext cx="1193800" cy="477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86063"/>
              </p:ext>
            </p:extLst>
          </p:nvPr>
        </p:nvGraphicFramePr>
        <p:xfrm>
          <a:off x="5378938" y="2667000"/>
          <a:ext cx="1008062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618" name="Equation" r:id="rId19" imgW="482400" imgH="228600" progId="Equation.DSMT4">
                  <p:embed/>
                </p:oleObj>
              </mc:Choice>
              <mc:Fallback>
                <p:oleObj name="Equation" r:id="rId19" imgW="482400" imgH="228600" progId="Equation.DSMT4">
                  <p:embed/>
                  <p:pic>
                    <p:nvPicPr>
                      <p:cNvPr id="1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8938" y="2667000"/>
                        <a:ext cx="1008062" cy="477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329424"/>
              </p:ext>
            </p:extLst>
          </p:nvPr>
        </p:nvGraphicFramePr>
        <p:xfrm>
          <a:off x="2362200" y="3433699"/>
          <a:ext cx="2438400" cy="706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619" name="Equation" r:id="rId21" imgW="787320" imgH="228600" progId="Equation.DSMT4">
                  <p:embed/>
                </p:oleObj>
              </mc:Choice>
              <mc:Fallback>
                <p:oleObj name="Equation" r:id="rId21" imgW="787320" imgH="228600" progId="Equation.DSMT4">
                  <p:embed/>
                  <p:pic>
                    <p:nvPicPr>
                      <p:cNvPr id="14541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3433699"/>
                        <a:ext cx="2438400" cy="706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1409941"/>
              </p:ext>
            </p:extLst>
          </p:nvPr>
        </p:nvGraphicFramePr>
        <p:xfrm>
          <a:off x="4791075" y="3429000"/>
          <a:ext cx="1533525" cy="706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620" name="Equation" r:id="rId23" imgW="495000" imgH="228600" progId="Equation.DSMT4">
                  <p:embed/>
                </p:oleObj>
              </mc:Choice>
              <mc:Fallback>
                <p:oleObj name="Equation" r:id="rId23" imgW="495000" imgH="228600" progId="Equation.DSMT4">
                  <p:embed/>
                  <p:pic>
                    <p:nvPicPr>
                      <p:cNvPr id="1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1075" y="3429000"/>
                        <a:ext cx="1533525" cy="706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97166"/>
              </p:ext>
            </p:extLst>
          </p:nvPr>
        </p:nvGraphicFramePr>
        <p:xfrm>
          <a:off x="2994636" y="4438041"/>
          <a:ext cx="164941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621" name="Equation" r:id="rId25" imgW="583920" imgH="215640" progId="Equation.DSMT4">
                  <p:embed/>
                </p:oleObj>
              </mc:Choice>
              <mc:Fallback>
                <p:oleObj name="Equation" r:id="rId25" imgW="583920" imgH="215640" progId="Equation.DSMT4">
                  <p:embed/>
                  <p:pic>
                    <p:nvPicPr>
                      <p:cNvPr id="14541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4636" y="4438041"/>
                        <a:ext cx="1649413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0038637"/>
              </p:ext>
            </p:extLst>
          </p:nvPr>
        </p:nvGraphicFramePr>
        <p:xfrm>
          <a:off x="4779108" y="4545747"/>
          <a:ext cx="111125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622" name="Equation" r:id="rId27" imgW="393480" imgH="164880" progId="Equation.DSMT4">
                  <p:embed/>
                </p:oleObj>
              </mc:Choice>
              <mc:Fallback>
                <p:oleObj name="Equation" r:id="rId27" imgW="393480" imgH="164880" progId="Equation.DSMT4">
                  <p:embed/>
                  <p:pic>
                    <p:nvPicPr>
                      <p:cNvPr id="2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9108" y="4545747"/>
                        <a:ext cx="1111250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133789"/>
              </p:ext>
            </p:extLst>
          </p:nvPr>
        </p:nvGraphicFramePr>
        <p:xfrm>
          <a:off x="5896220" y="4527490"/>
          <a:ext cx="644525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623" name="Equation" r:id="rId29" imgW="228600" imgH="177480" progId="Equation.DSMT4">
                  <p:embed/>
                </p:oleObj>
              </mc:Choice>
              <mc:Fallback>
                <p:oleObj name="Equation" r:id="rId29" imgW="228600" imgH="177480" progId="Equation.DSMT4">
                  <p:embed/>
                  <p:pic>
                    <p:nvPicPr>
                      <p:cNvPr id="2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6220" y="4527490"/>
                        <a:ext cx="644525" cy="50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23672" y="152400"/>
            <a:ext cx="8449056" cy="1219200"/>
          </a:xfrm>
        </p:spPr>
        <p:txBody>
          <a:bodyPr/>
          <a:lstStyle/>
          <a:p>
            <a:r>
              <a:rPr lang="en-US" altLang="en-US"/>
              <a:t>Ways to Simplify </a:t>
            </a:r>
            <a:br>
              <a:rPr lang="en-US" altLang="en-US"/>
            </a:br>
            <a:r>
              <a:rPr lang="en-US" altLang="en-US"/>
              <a:t>A Radical Expression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24000"/>
            <a:ext cx="7543800" cy="5105400"/>
          </a:xfrm>
        </p:spPr>
        <p:txBody>
          <a:bodyPr/>
          <a:lstStyle/>
          <a:p>
            <a:pPr>
              <a:buClrTx/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chemeClr val="hlink"/>
                </a:solidFill>
              </a:rPr>
              <a:t>Option 2</a:t>
            </a:r>
          </a:p>
          <a:p>
            <a:r>
              <a:rPr lang="en-US" altLang="en-US" sz="2800"/>
              <a:t>Express the radicand using perfect square factors 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800"/>
          </a:p>
          <a:p>
            <a:r>
              <a:rPr lang="en-US" altLang="en-US" sz="2800"/>
              <a:t>Use the Product Property of Square Roots to simplify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800"/>
          </a:p>
          <a:p>
            <a:pPr>
              <a:buFont typeface="Wingdings" panose="05000000000000000000" pitchFamily="2" charset="2"/>
              <a:buNone/>
            </a:pPr>
            <a:endParaRPr lang="en-US" altLang="en-US" sz="2800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Examples</a:t>
            </a:r>
          </a:p>
        </p:txBody>
      </p:sp>
      <p:graphicFrame>
        <p:nvGraphicFramePr>
          <p:cNvPr id="14746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4391465"/>
              </p:ext>
            </p:extLst>
          </p:nvPr>
        </p:nvGraphicFramePr>
        <p:xfrm>
          <a:off x="914400" y="1447800"/>
          <a:ext cx="869950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3" name="Equation" r:id="rId3" imgW="304560" imgH="228600" progId="Equation.DSMT4">
                  <p:embed/>
                </p:oleObj>
              </mc:Choice>
              <mc:Fallback>
                <p:oleObj name="Equation" r:id="rId3" imgW="304560" imgH="228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447800"/>
                        <a:ext cx="869950" cy="652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1973586"/>
              </p:ext>
            </p:extLst>
          </p:nvPr>
        </p:nvGraphicFramePr>
        <p:xfrm>
          <a:off x="1778488" y="1473688"/>
          <a:ext cx="1631950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4" name="Equation" r:id="rId5" imgW="571320" imgH="228600" progId="Equation.DSMT4">
                  <p:embed/>
                </p:oleObj>
              </mc:Choice>
              <mc:Fallback>
                <p:oleObj name="Equation" r:id="rId5" imgW="571320" imgH="228600" progId="Equation.DSMT4">
                  <p:embed/>
                  <p:pic>
                    <p:nvPicPr>
                      <p:cNvPr id="14746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8488" y="1473688"/>
                        <a:ext cx="1631950" cy="652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4488388"/>
              </p:ext>
            </p:extLst>
          </p:nvPr>
        </p:nvGraphicFramePr>
        <p:xfrm>
          <a:off x="3381375" y="1514719"/>
          <a:ext cx="1778000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" name="Equation" r:id="rId7" imgW="622080" imgH="228600" progId="Equation.DSMT4">
                  <p:embed/>
                </p:oleObj>
              </mc:Choice>
              <mc:Fallback>
                <p:oleObj name="Equation" r:id="rId7" imgW="622080" imgH="228600" progId="Equation.DSMT4">
                  <p:embed/>
                  <p:pic>
                    <p:nvPicPr>
                      <p:cNvPr id="14746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1375" y="1514719"/>
                        <a:ext cx="1778000" cy="652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5604178"/>
              </p:ext>
            </p:extLst>
          </p:nvPr>
        </p:nvGraphicFramePr>
        <p:xfrm>
          <a:off x="5162306" y="1467826"/>
          <a:ext cx="1196975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" name="Equation" r:id="rId9" imgW="419040" imgH="228600" progId="Equation.DSMT4">
                  <p:embed/>
                </p:oleObj>
              </mc:Choice>
              <mc:Fallback>
                <p:oleObj name="Equation" r:id="rId9" imgW="419040" imgH="228600" progId="Equation.DSMT4">
                  <p:embed/>
                  <p:pic>
                    <p:nvPicPr>
                      <p:cNvPr id="14746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2306" y="1467826"/>
                        <a:ext cx="1196975" cy="652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6342629"/>
              </p:ext>
            </p:extLst>
          </p:nvPr>
        </p:nvGraphicFramePr>
        <p:xfrm>
          <a:off x="914400" y="2565399"/>
          <a:ext cx="1068387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" name="Equation" r:id="rId11" imgW="380880" imgH="228600" progId="Equation.DSMT4">
                  <p:embed/>
                </p:oleObj>
              </mc:Choice>
              <mc:Fallback>
                <p:oleObj name="Equation" r:id="rId11" imgW="380880" imgH="228600" progId="Equation.DSMT4">
                  <p:embed/>
                  <p:pic>
                    <p:nvPicPr>
                      <p:cNvPr id="14746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565399"/>
                        <a:ext cx="1068387" cy="641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722374"/>
              </p:ext>
            </p:extLst>
          </p:nvPr>
        </p:nvGraphicFramePr>
        <p:xfrm>
          <a:off x="2040548" y="2567841"/>
          <a:ext cx="1781175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8" name="Equation" r:id="rId13" imgW="634680" imgH="228600" progId="Equation.DSMT4">
                  <p:embed/>
                </p:oleObj>
              </mc:Choice>
              <mc:Fallback>
                <p:oleObj name="Equation" r:id="rId13" imgW="634680" imgH="228600" progId="Equation.DSMT4">
                  <p:embed/>
                  <p:pic>
                    <p:nvPicPr>
                      <p:cNvPr id="14746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0548" y="2567841"/>
                        <a:ext cx="1781175" cy="641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4920135"/>
              </p:ext>
            </p:extLst>
          </p:nvPr>
        </p:nvGraphicFramePr>
        <p:xfrm>
          <a:off x="3773122" y="2580541"/>
          <a:ext cx="1887537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9" name="Equation" r:id="rId15" imgW="672840" imgH="228600" progId="Equation.DSMT4">
                  <p:embed/>
                </p:oleObj>
              </mc:Choice>
              <mc:Fallback>
                <p:oleObj name="Equation" r:id="rId15" imgW="672840" imgH="228600" progId="Equation.DSMT4">
                  <p:embed/>
                  <p:pic>
                    <p:nvPicPr>
                      <p:cNvPr id="14746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3122" y="2580541"/>
                        <a:ext cx="1887537" cy="641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9830856"/>
              </p:ext>
            </p:extLst>
          </p:nvPr>
        </p:nvGraphicFramePr>
        <p:xfrm>
          <a:off x="5631351" y="2568695"/>
          <a:ext cx="1352550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0" name="Equation" r:id="rId17" imgW="482400" imgH="228600" progId="Equation.DSMT4">
                  <p:embed/>
                </p:oleObj>
              </mc:Choice>
              <mc:Fallback>
                <p:oleObj name="Equation" r:id="rId17" imgW="482400" imgH="228600" progId="Equation.DSMT4">
                  <p:embed/>
                  <p:pic>
                    <p:nvPicPr>
                      <p:cNvPr id="14746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1351" y="2568695"/>
                        <a:ext cx="1352550" cy="641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8291645"/>
              </p:ext>
            </p:extLst>
          </p:nvPr>
        </p:nvGraphicFramePr>
        <p:xfrm>
          <a:off x="914400" y="3579812"/>
          <a:ext cx="958850" cy="687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1" name="Equation" r:id="rId19" imgW="317160" imgH="228600" progId="Equation.DSMT4">
                  <p:embed/>
                </p:oleObj>
              </mc:Choice>
              <mc:Fallback>
                <p:oleObj name="Equation" r:id="rId19" imgW="317160" imgH="228600" progId="Equation.DSMT4">
                  <p:embed/>
                  <p:pic>
                    <p:nvPicPr>
                      <p:cNvPr id="14746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579812"/>
                        <a:ext cx="958850" cy="687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2213909"/>
              </p:ext>
            </p:extLst>
          </p:nvPr>
        </p:nvGraphicFramePr>
        <p:xfrm>
          <a:off x="1884973" y="3579812"/>
          <a:ext cx="1725613" cy="687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2" name="Equation" r:id="rId21" imgW="571320" imgH="228600" progId="Equation.DSMT4">
                  <p:embed/>
                </p:oleObj>
              </mc:Choice>
              <mc:Fallback>
                <p:oleObj name="Equation" r:id="rId21" imgW="571320" imgH="228600" progId="Equation.DSMT4">
                  <p:embed/>
                  <p:pic>
                    <p:nvPicPr>
                      <p:cNvPr id="14746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4973" y="3579812"/>
                        <a:ext cx="1725613" cy="687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5979436"/>
              </p:ext>
            </p:extLst>
          </p:nvPr>
        </p:nvGraphicFramePr>
        <p:xfrm>
          <a:off x="3484563" y="3554412"/>
          <a:ext cx="1839912" cy="687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3" name="Equation" r:id="rId23" imgW="609480" imgH="228600" progId="Equation.DSMT4">
                  <p:embed/>
                </p:oleObj>
              </mc:Choice>
              <mc:Fallback>
                <p:oleObj name="Equation" r:id="rId23" imgW="609480" imgH="228600" progId="Equation.DSMT4">
                  <p:embed/>
                  <p:pic>
                    <p:nvPicPr>
                      <p:cNvPr id="14746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4563" y="3554412"/>
                        <a:ext cx="1839912" cy="687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2867373"/>
              </p:ext>
            </p:extLst>
          </p:nvPr>
        </p:nvGraphicFramePr>
        <p:xfrm>
          <a:off x="5286375" y="3529011"/>
          <a:ext cx="1495425" cy="687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4" name="Equation" r:id="rId25" imgW="495000" imgH="228600" progId="Equation.DSMT4">
                  <p:embed/>
                </p:oleObj>
              </mc:Choice>
              <mc:Fallback>
                <p:oleObj name="Equation" r:id="rId25" imgW="495000" imgH="228600" progId="Equation.DSMT4">
                  <p:embed/>
                  <p:pic>
                    <p:nvPicPr>
                      <p:cNvPr id="14746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75" y="3529011"/>
                        <a:ext cx="1495425" cy="687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3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640018839"/>
              </p:ext>
            </p:extLst>
          </p:nvPr>
        </p:nvGraphicFramePr>
        <p:xfrm>
          <a:off x="914400" y="4693686"/>
          <a:ext cx="1576387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5" name="Equation" r:id="rId27" imgW="583920" imgH="215640" progId="Equation.DSMT4">
                  <p:embed/>
                </p:oleObj>
              </mc:Choice>
              <mc:Fallback>
                <p:oleObj name="Equation" r:id="rId27" imgW="583920" imgH="215640" progId="Equation.DSMT4">
                  <p:embed/>
                  <p:pic>
                    <p:nvPicPr>
                      <p:cNvPr id="14745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693686"/>
                        <a:ext cx="1576387" cy="582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3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926275275"/>
              </p:ext>
            </p:extLst>
          </p:nvPr>
        </p:nvGraphicFramePr>
        <p:xfrm>
          <a:off x="2490787" y="4648200"/>
          <a:ext cx="1576387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" name="Equation" r:id="rId29" imgW="583920" imgH="215640" progId="Equation.DSMT4">
                  <p:embed/>
                </p:oleObj>
              </mc:Choice>
              <mc:Fallback>
                <p:oleObj name="Equation" r:id="rId29" imgW="583920" imgH="215640" progId="Equation.DSMT4">
                  <p:embed/>
                  <p:pic>
                    <p:nvPicPr>
                      <p:cNvPr id="14745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0787" y="4648200"/>
                        <a:ext cx="1576387" cy="582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3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212800395"/>
              </p:ext>
            </p:extLst>
          </p:nvPr>
        </p:nvGraphicFramePr>
        <p:xfrm>
          <a:off x="4079508" y="4648200"/>
          <a:ext cx="1165225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7" name="Equation" r:id="rId31" imgW="431640" imgH="215640" progId="Equation.DSMT4">
                  <p:embed/>
                </p:oleObj>
              </mc:Choice>
              <mc:Fallback>
                <p:oleObj name="Equation" r:id="rId31" imgW="431640" imgH="215640" progId="Equation.DSMT4">
                  <p:embed/>
                  <p:pic>
                    <p:nvPicPr>
                      <p:cNvPr id="14745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9508" y="4648200"/>
                        <a:ext cx="1165225" cy="582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3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260655577"/>
              </p:ext>
            </p:extLst>
          </p:nvPr>
        </p:nvGraphicFramePr>
        <p:xfrm>
          <a:off x="5159375" y="4648200"/>
          <a:ext cx="1389062" cy="58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8" name="Equation" r:id="rId33" imgW="393480" imgH="164880" progId="Equation.DSMT4">
                  <p:embed/>
                </p:oleObj>
              </mc:Choice>
              <mc:Fallback>
                <p:oleObj name="Equation" r:id="rId33" imgW="393480" imgH="164880" progId="Equation.DSMT4">
                  <p:embed/>
                  <p:pic>
                    <p:nvPicPr>
                      <p:cNvPr id="14745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75" y="4648200"/>
                        <a:ext cx="1389062" cy="582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3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682960974"/>
              </p:ext>
            </p:extLst>
          </p:nvPr>
        </p:nvGraphicFramePr>
        <p:xfrm>
          <a:off x="6548437" y="4648200"/>
          <a:ext cx="749300" cy="58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9" name="Equation" r:id="rId35" imgW="228600" imgH="177480" progId="Equation.DSMT4">
                  <p:embed/>
                </p:oleObj>
              </mc:Choice>
              <mc:Fallback>
                <p:oleObj name="Equation" r:id="rId35" imgW="228600" imgH="177480" progId="Equation.DSMT4">
                  <p:embed/>
                  <p:pic>
                    <p:nvPicPr>
                      <p:cNvPr id="22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8437" y="4648200"/>
                        <a:ext cx="749300" cy="582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Examples</a:t>
            </a:r>
          </a:p>
        </p:txBody>
      </p:sp>
      <p:graphicFrame>
        <p:nvGraphicFramePr>
          <p:cNvPr id="14746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4802793"/>
              </p:ext>
            </p:extLst>
          </p:nvPr>
        </p:nvGraphicFramePr>
        <p:xfrm>
          <a:off x="614362" y="1481137"/>
          <a:ext cx="1595438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628" name="Equation" r:id="rId3" imgW="558720" imgH="228600" progId="Equation.DSMT4">
                  <p:embed/>
                </p:oleObj>
              </mc:Choice>
              <mc:Fallback>
                <p:oleObj name="Equation" r:id="rId3" imgW="558720" imgH="228600" progId="Equation.DSMT4">
                  <p:embed/>
                  <p:pic>
                    <p:nvPicPr>
                      <p:cNvPr id="14746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362" y="1481137"/>
                        <a:ext cx="1595438" cy="652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2494330"/>
              </p:ext>
            </p:extLst>
          </p:nvPr>
        </p:nvGraphicFramePr>
        <p:xfrm>
          <a:off x="2182813" y="1450975"/>
          <a:ext cx="1231900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629" name="Equation" r:id="rId5" imgW="431640" imgH="228600" progId="Equation.DSMT4">
                  <p:embed/>
                </p:oleObj>
              </mc:Choice>
              <mc:Fallback>
                <p:oleObj name="Equation" r:id="rId5" imgW="431640" imgH="22860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2813" y="1450975"/>
                        <a:ext cx="1231900" cy="652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7795164"/>
              </p:ext>
            </p:extLst>
          </p:nvPr>
        </p:nvGraphicFramePr>
        <p:xfrm>
          <a:off x="3489325" y="1514475"/>
          <a:ext cx="1560513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630" name="Equation" r:id="rId7" imgW="545760" imgH="228600" progId="Equation.DSMT4">
                  <p:embed/>
                </p:oleObj>
              </mc:Choice>
              <mc:Fallback>
                <p:oleObj name="Equation" r:id="rId7" imgW="545760" imgH="228600" progId="Equation.DSMT4">
                  <p:embed/>
                  <p:pic>
                    <p:nvPicPr>
                      <p:cNvPr id="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9325" y="1514475"/>
                        <a:ext cx="1560513" cy="652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2907718"/>
              </p:ext>
            </p:extLst>
          </p:nvPr>
        </p:nvGraphicFramePr>
        <p:xfrm>
          <a:off x="5145088" y="1468438"/>
          <a:ext cx="1231900" cy="65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631" name="Equation" r:id="rId9" imgW="431640" imgH="228600" progId="Equation.DSMT4">
                  <p:embed/>
                </p:oleObj>
              </mc:Choice>
              <mc:Fallback>
                <p:oleObj name="Equation" r:id="rId9" imgW="431640" imgH="228600" progId="Equation.DSMT4">
                  <p:embed/>
                  <p:pic>
                    <p:nvPicPr>
                      <p:cNvPr id="9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5088" y="1468438"/>
                        <a:ext cx="1231900" cy="652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5097246"/>
              </p:ext>
            </p:extLst>
          </p:nvPr>
        </p:nvGraphicFramePr>
        <p:xfrm>
          <a:off x="665163" y="2565400"/>
          <a:ext cx="1566862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632" name="Equation" r:id="rId11" imgW="558720" imgH="228600" progId="Equation.DSMT4">
                  <p:embed/>
                </p:oleObj>
              </mc:Choice>
              <mc:Fallback>
                <p:oleObj name="Equation" r:id="rId11" imgW="558720" imgH="228600" progId="Equation.DSMT4">
                  <p:embed/>
                  <p:pic>
                    <p:nvPicPr>
                      <p:cNvPr id="1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163" y="2565400"/>
                        <a:ext cx="1566862" cy="641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8919296"/>
              </p:ext>
            </p:extLst>
          </p:nvPr>
        </p:nvGraphicFramePr>
        <p:xfrm>
          <a:off x="2324100" y="2568575"/>
          <a:ext cx="1211263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633" name="Equation" r:id="rId13" imgW="431640" imgH="228600" progId="Equation.DSMT4">
                  <p:embed/>
                </p:oleObj>
              </mc:Choice>
              <mc:Fallback>
                <p:oleObj name="Equation" r:id="rId13" imgW="431640" imgH="228600" progId="Equation.DSMT4">
                  <p:embed/>
                  <p:pic>
                    <p:nvPicPr>
                      <p:cNvPr id="1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4100" y="2568575"/>
                        <a:ext cx="1211263" cy="641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5157587"/>
              </p:ext>
            </p:extLst>
          </p:nvPr>
        </p:nvGraphicFramePr>
        <p:xfrm>
          <a:off x="4022725" y="2581275"/>
          <a:ext cx="1389063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634" name="Equation" r:id="rId15" imgW="495000" imgH="228600" progId="Equation.DSMT4">
                  <p:embed/>
                </p:oleObj>
              </mc:Choice>
              <mc:Fallback>
                <p:oleObj name="Equation" r:id="rId15" imgW="495000" imgH="228600" progId="Equation.DSMT4">
                  <p:embed/>
                  <p:pic>
                    <p:nvPicPr>
                      <p:cNvPr id="1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2725" y="2581275"/>
                        <a:ext cx="1389063" cy="641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2735542"/>
              </p:ext>
            </p:extLst>
          </p:nvPr>
        </p:nvGraphicFramePr>
        <p:xfrm>
          <a:off x="5719763" y="2568575"/>
          <a:ext cx="1174750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635" name="Equation" r:id="rId17" imgW="419040" imgH="228600" progId="Equation.DSMT4">
                  <p:embed/>
                </p:oleObj>
              </mc:Choice>
              <mc:Fallback>
                <p:oleObj name="Equation" r:id="rId17" imgW="419040" imgH="228600" progId="Equation.DSMT4">
                  <p:embed/>
                  <p:pic>
                    <p:nvPicPr>
                      <p:cNvPr id="1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9763" y="2568575"/>
                        <a:ext cx="1174750" cy="641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7524207"/>
              </p:ext>
            </p:extLst>
          </p:nvPr>
        </p:nvGraphicFramePr>
        <p:xfrm>
          <a:off x="434975" y="3579813"/>
          <a:ext cx="1917700" cy="687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636" name="Equation" r:id="rId19" imgW="634680" imgH="228600" progId="Equation.DSMT4">
                  <p:embed/>
                </p:oleObj>
              </mc:Choice>
              <mc:Fallback>
                <p:oleObj name="Equation" r:id="rId19" imgW="634680" imgH="228600" progId="Equation.DSMT4">
                  <p:embed/>
                  <p:pic>
                    <p:nvPicPr>
                      <p:cNvPr id="1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975" y="3579813"/>
                        <a:ext cx="1917700" cy="687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0359084"/>
              </p:ext>
            </p:extLst>
          </p:nvPr>
        </p:nvGraphicFramePr>
        <p:xfrm>
          <a:off x="2387844" y="3531151"/>
          <a:ext cx="1495425" cy="687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637" name="Equation" r:id="rId21" imgW="495000" imgH="228600" progId="Equation.DSMT4">
                  <p:embed/>
                </p:oleObj>
              </mc:Choice>
              <mc:Fallback>
                <p:oleObj name="Equation" r:id="rId21" imgW="495000" imgH="228600" progId="Equation.DSMT4">
                  <p:embed/>
                  <p:pic>
                    <p:nvPicPr>
                      <p:cNvPr id="1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7844" y="3531151"/>
                        <a:ext cx="1495425" cy="687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200026"/>
              </p:ext>
            </p:extLst>
          </p:nvPr>
        </p:nvGraphicFramePr>
        <p:xfrm>
          <a:off x="3816594" y="3505751"/>
          <a:ext cx="1955800" cy="687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638" name="Equation" r:id="rId23" imgW="647640" imgH="228600" progId="Equation.DSMT4">
                  <p:embed/>
                </p:oleObj>
              </mc:Choice>
              <mc:Fallback>
                <p:oleObj name="Equation" r:id="rId23" imgW="647640" imgH="228600" progId="Equation.DSMT4">
                  <p:embed/>
                  <p:pic>
                    <p:nvPicPr>
                      <p:cNvPr id="1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6594" y="3505751"/>
                        <a:ext cx="1955800" cy="687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8585834"/>
              </p:ext>
            </p:extLst>
          </p:nvPr>
        </p:nvGraphicFramePr>
        <p:xfrm>
          <a:off x="5675556" y="3499401"/>
          <a:ext cx="1497013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639" name="Equation" r:id="rId25" imgW="495000" imgH="215640" progId="Equation.DSMT4">
                  <p:embed/>
                </p:oleObj>
              </mc:Choice>
              <mc:Fallback>
                <p:oleObj name="Equation" r:id="rId25" imgW="495000" imgH="215640" progId="Equation.DSMT4">
                  <p:embed/>
                  <p:pic>
                    <p:nvPicPr>
                      <p:cNvPr id="1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5556" y="3499401"/>
                        <a:ext cx="1497013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3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586701569"/>
              </p:ext>
            </p:extLst>
          </p:nvPr>
        </p:nvGraphicFramePr>
        <p:xfrm>
          <a:off x="456304" y="4732338"/>
          <a:ext cx="2395091" cy="747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640" name="Equation" r:id="rId27" imgW="977760" imgH="304560" progId="Equation.DSMT4">
                  <p:embed/>
                </p:oleObj>
              </mc:Choice>
              <mc:Fallback>
                <p:oleObj name="Equation" r:id="rId27" imgW="977760" imgH="304560" progId="Equation.DSMT4">
                  <p:embed/>
                  <p:pic>
                    <p:nvPicPr>
                      <p:cNvPr id="1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304" y="4732338"/>
                        <a:ext cx="2395091" cy="747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3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71427086"/>
              </p:ext>
            </p:extLst>
          </p:nvPr>
        </p:nvGraphicFramePr>
        <p:xfrm>
          <a:off x="2895600" y="4771804"/>
          <a:ext cx="1566862" cy="4859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641" name="Equation" r:id="rId29" imgW="736560" imgH="228600" progId="Equation.DSMT4">
                  <p:embed/>
                </p:oleObj>
              </mc:Choice>
              <mc:Fallback>
                <p:oleObj name="Equation" r:id="rId29" imgW="736560" imgH="228600" progId="Equation.DSMT4">
                  <p:embed/>
                  <p:pic>
                    <p:nvPicPr>
                      <p:cNvPr id="2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771804"/>
                        <a:ext cx="1566862" cy="4859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3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848953987"/>
              </p:ext>
            </p:extLst>
          </p:nvPr>
        </p:nvGraphicFramePr>
        <p:xfrm>
          <a:off x="4648200" y="4781563"/>
          <a:ext cx="1703550" cy="478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642" name="Equation" r:id="rId31" imgW="812520" imgH="228600" progId="Equation.DSMT4">
                  <p:embed/>
                </p:oleObj>
              </mc:Choice>
              <mc:Fallback>
                <p:oleObj name="Equation" r:id="rId31" imgW="812520" imgH="228600" progId="Equation.DSMT4">
                  <p:embed/>
                  <p:pic>
                    <p:nvPicPr>
                      <p:cNvPr id="2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4781563"/>
                        <a:ext cx="1703550" cy="4781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3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168923465"/>
              </p:ext>
            </p:extLst>
          </p:nvPr>
        </p:nvGraphicFramePr>
        <p:xfrm>
          <a:off x="6477000" y="4758210"/>
          <a:ext cx="1380674" cy="478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643" name="Equation" r:id="rId33" imgW="660240" imgH="228600" progId="Equation.DSMT4">
                  <p:embed/>
                </p:oleObj>
              </mc:Choice>
              <mc:Fallback>
                <p:oleObj name="Equation" r:id="rId33" imgW="660240" imgH="228600" progId="Equation.DSMT4">
                  <p:embed/>
                  <p:pic>
                    <p:nvPicPr>
                      <p:cNvPr id="22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4758210"/>
                        <a:ext cx="1380674" cy="4781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56110231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 Examples</a:t>
            </a:r>
            <a:endParaRPr lang="en-US" altLang="en-US" dirty="0"/>
          </a:p>
        </p:txBody>
      </p:sp>
      <p:graphicFrame>
        <p:nvGraphicFramePr>
          <p:cNvPr id="145412" name="Object 4"/>
          <p:cNvGraphicFramePr>
            <a:graphicFrameLocks noGrp="1" noChangeAspect="1"/>
          </p:cNvGraphicFramePr>
          <p:nvPr>
            <p:ph sz="quarter" idx="2"/>
            <p:extLst/>
          </p:nvPr>
        </p:nvGraphicFramePr>
        <p:xfrm>
          <a:off x="7417959" y="4323862"/>
          <a:ext cx="127476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538" name="Equation" r:id="rId3" imgW="583920" imgH="279360" progId="Equation.DSMT4">
                  <p:embed/>
                </p:oleObj>
              </mc:Choice>
              <mc:Fallback>
                <p:oleObj name="Equation" r:id="rId3" imgW="583920" imgH="279360" progId="Equation.DSMT4">
                  <p:embed/>
                  <p:pic>
                    <p:nvPicPr>
                      <p:cNvPr id="14541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17959" y="4323862"/>
                        <a:ext cx="1274763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413" name="Object 5"/>
          <p:cNvGraphicFramePr>
            <a:graphicFrameLocks noGrp="1" noChangeAspect="1"/>
          </p:cNvGraphicFramePr>
          <p:nvPr>
            <p:ph sz="quarter" idx="3"/>
            <p:extLst/>
          </p:nvPr>
        </p:nvGraphicFramePr>
        <p:xfrm>
          <a:off x="5258593" y="1649505"/>
          <a:ext cx="1134158" cy="7126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539" name="Equation" r:id="rId5" imgW="444240" imgH="279360" progId="Equation.DSMT4">
                  <p:embed/>
                </p:oleObj>
              </mc:Choice>
              <mc:Fallback>
                <p:oleObj name="Equation" r:id="rId5" imgW="444240" imgH="279360" progId="Equation.DSMT4">
                  <p:embed/>
                  <p:pic>
                    <p:nvPicPr>
                      <p:cNvPr id="14541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8593" y="1649505"/>
                        <a:ext cx="1134158" cy="7126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414" name="Object 6"/>
          <p:cNvGraphicFramePr>
            <a:graphicFrameLocks noChangeAspect="1"/>
          </p:cNvGraphicFramePr>
          <p:nvPr>
            <p:extLst/>
          </p:nvPr>
        </p:nvGraphicFramePr>
        <p:xfrm>
          <a:off x="839665" y="4064000"/>
          <a:ext cx="137636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540" name="Equation" r:id="rId7" imgW="444240" imgH="279360" progId="Equation.DSMT4">
                  <p:embed/>
                </p:oleObj>
              </mc:Choice>
              <mc:Fallback>
                <p:oleObj name="Equation" r:id="rId7" imgW="444240" imgH="279360" progId="Equation.DSMT4">
                  <p:embed/>
                  <p:pic>
                    <p:nvPicPr>
                      <p:cNvPr id="14541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665" y="4064000"/>
                        <a:ext cx="1376363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415" name="Object 7"/>
          <p:cNvGraphicFramePr>
            <a:graphicFrameLocks noChangeAspect="1"/>
          </p:cNvGraphicFramePr>
          <p:nvPr>
            <p:extLst/>
          </p:nvPr>
        </p:nvGraphicFramePr>
        <p:xfrm>
          <a:off x="1075225" y="1526474"/>
          <a:ext cx="871537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541" name="Equation" r:id="rId9" imgW="304560" imgH="253800" progId="Equation.DSMT4">
                  <p:embed/>
                </p:oleObj>
              </mc:Choice>
              <mc:Fallback>
                <p:oleObj name="Equation" r:id="rId9" imgW="304560" imgH="253800" progId="Equation.DSMT4">
                  <p:embed/>
                  <p:pic>
                    <p:nvPicPr>
                      <p:cNvPr id="14541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225" y="1526474"/>
                        <a:ext cx="871537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7"/>
          <p:cNvGraphicFramePr>
            <a:graphicFrameLocks noChangeAspect="1"/>
          </p:cNvGraphicFramePr>
          <p:nvPr>
            <p:extLst/>
          </p:nvPr>
        </p:nvGraphicFramePr>
        <p:xfrm>
          <a:off x="1004888" y="2362199"/>
          <a:ext cx="1560513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542" name="Equation" r:id="rId11" imgW="545760" imgH="228600" progId="Equation.DSMT4">
                  <p:embed/>
                </p:oleObj>
              </mc:Choice>
              <mc:Fallback>
                <p:oleObj name="Equation" r:id="rId11" imgW="545760" imgH="228600" progId="Equation.DSMT4">
                  <p:embed/>
                  <p:pic>
                    <p:nvPicPr>
                      <p:cNvPr id="12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4888" y="2362199"/>
                        <a:ext cx="1560513" cy="652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7"/>
          <p:cNvGraphicFramePr>
            <a:graphicFrameLocks noChangeAspect="1"/>
          </p:cNvGraphicFramePr>
          <p:nvPr>
            <p:extLst/>
          </p:nvPr>
        </p:nvGraphicFramePr>
        <p:xfrm>
          <a:off x="5252062" y="3116370"/>
          <a:ext cx="690562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543" name="Equation" r:id="rId13" imgW="241200" imgH="228600" progId="Equation.DSMT4">
                  <p:embed/>
                </p:oleObj>
              </mc:Choice>
              <mc:Fallback>
                <p:oleObj name="Equation" r:id="rId13" imgW="241200" imgH="228600" progId="Equation.DSMT4">
                  <p:embed/>
                  <p:pic>
                    <p:nvPicPr>
                      <p:cNvPr id="1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2062" y="3116370"/>
                        <a:ext cx="690562" cy="650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7"/>
          <p:cNvGraphicFramePr>
            <a:graphicFrameLocks noChangeAspect="1"/>
          </p:cNvGraphicFramePr>
          <p:nvPr>
            <p:extLst/>
          </p:nvPr>
        </p:nvGraphicFramePr>
        <p:xfrm>
          <a:off x="23385" y="4872220"/>
          <a:ext cx="6600825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544" name="Equation" r:id="rId15" imgW="2311200" imgH="253800" progId="Equation.DSMT4">
                  <p:embed/>
                </p:oleObj>
              </mc:Choice>
              <mc:Fallback>
                <p:oleObj name="Equation" r:id="rId15" imgW="2311200" imgH="253800" progId="Equation.DSMT4">
                  <p:embed/>
                  <p:pic>
                    <p:nvPicPr>
                      <p:cNvPr id="16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85" y="4872220"/>
                        <a:ext cx="6600825" cy="722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7"/>
          <p:cNvGraphicFramePr>
            <a:graphicFrameLocks noChangeAspect="1"/>
          </p:cNvGraphicFramePr>
          <p:nvPr>
            <p:extLst/>
          </p:nvPr>
        </p:nvGraphicFramePr>
        <p:xfrm>
          <a:off x="1658143" y="5749315"/>
          <a:ext cx="1052513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545" name="Equation" r:id="rId17" imgW="368280" imgH="228600" progId="Equation.DSMT4">
                  <p:embed/>
                </p:oleObj>
              </mc:Choice>
              <mc:Fallback>
                <p:oleObj name="Equation" r:id="rId17" imgW="368280" imgH="228600" progId="Equation.DSMT4">
                  <p:embed/>
                  <p:pic>
                    <p:nvPicPr>
                      <p:cNvPr id="1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8143" y="5749315"/>
                        <a:ext cx="1052513" cy="649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7"/>
          <p:cNvGraphicFramePr>
            <a:graphicFrameLocks noChangeAspect="1"/>
          </p:cNvGraphicFramePr>
          <p:nvPr>
            <p:extLst/>
          </p:nvPr>
        </p:nvGraphicFramePr>
        <p:xfrm>
          <a:off x="1144587" y="5761190"/>
          <a:ext cx="1524000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546" name="Equation" r:id="rId19" imgW="533160" imgH="228600" progId="Equation.DSMT4">
                  <p:embed/>
                </p:oleObj>
              </mc:Choice>
              <mc:Fallback>
                <p:oleObj name="Equation" r:id="rId19" imgW="533160" imgH="228600" progId="Equation.DSMT4">
                  <p:embed/>
                  <p:pic>
                    <p:nvPicPr>
                      <p:cNvPr id="1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4587" y="5761190"/>
                        <a:ext cx="1524000" cy="649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7"/>
          <p:cNvGraphicFramePr>
            <a:graphicFrameLocks noChangeAspect="1"/>
          </p:cNvGraphicFramePr>
          <p:nvPr>
            <p:extLst/>
          </p:nvPr>
        </p:nvGraphicFramePr>
        <p:xfrm>
          <a:off x="623888" y="5761190"/>
          <a:ext cx="1814512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547" name="Equation" r:id="rId21" imgW="634680" imgH="203040" progId="Equation.DSMT4">
                  <p:embed/>
                </p:oleObj>
              </mc:Choice>
              <mc:Fallback>
                <p:oleObj name="Equation" r:id="rId21" imgW="634680" imgH="203040" progId="Equation.DSMT4">
                  <p:embed/>
                  <p:pic>
                    <p:nvPicPr>
                      <p:cNvPr id="1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888" y="5761190"/>
                        <a:ext cx="1814512" cy="57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7"/>
          <p:cNvGraphicFramePr>
            <a:graphicFrameLocks noChangeAspect="1"/>
          </p:cNvGraphicFramePr>
          <p:nvPr>
            <p:extLst/>
          </p:nvPr>
        </p:nvGraphicFramePr>
        <p:xfrm>
          <a:off x="1524000" y="3074225"/>
          <a:ext cx="1052513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548" name="Equation" r:id="rId23" imgW="368280" imgH="228600" progId="Equation.DSMT4">
                  <p:embed/>
                </p:oleObj>
              </mc:Choice>
              <mc:Fallback>
                <p:oleObj name="Equation" r:id="rId23" imgW="368280" imgH="228600" progId="Equation.DSMT4">
                  <p:embed/>
                  <p:pic>
                    <p:nvPicPr>
                      <p:cNvPr id="2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074225"/>
                        <a:ext cx="1052513" cy="649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7"/>
          <p:cNvGraphicFramePr>
            <a:graphicFrameLocks noChangeAspect="1"/>
          </p:cNvGraphicFramePr>
          <p:nvPr>
            <p:extLst/>
          </p:nvPr>
        </p:nvGraphicFramePr>
        <p:xfrm>
          <a:off x="1004888" y="3086100"/>
          <a:ext cx="1306512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549" name="Equation" r:id="rId24" imgW="457200" imgH="203040" progId="Equation.DSMT4">
                  <p:embed/>
                </p:oleObj>
              </mc:Choice>
              <mc:Fallback>
                <p:oleObj name="Equation" r:id="rId24" imgW="457200" imgH="203040" progId="Equation.DSMT4">
                  <p:embed/>
                  <p:pic>
                    <p:nvPicPr>
                      <p:cNvPr id="22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4888" y="3086100"/>
                        <a:ext cx="1306512" cy="57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7"/>
          <p:cNvGraphicFramePr>
            <a:graphicFrameLocks noChangeAspect="1"/>
          </p:cNvGraphicFramePr>
          <p:nvPr>
            <p:extLst/>
          </p:nvPr>
        </p:nvGraphicFramePr>
        <p:xfrm>
          <a:off x="8078786" y="4932759"/>
          <a:ext cx="1052513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550" name="Equation" r:id="rId26" imgW="368280" imgH="228600" progId="Equation.DSMT4">
                  <p:embed/>
                </p:oleObj>
              </mc:Choice>
              <mc:Fallback>
                <p:oleObj name="Equation" r:id="rId26" imgW="368280" imgH="228600" progId="Equation.DSMT4">
                  <p:embed/>
                  <p:pic>
                    <p:nvPicPr>
                      <p:cNvPr id="24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8786" y="4932759"/>
                        <a:ext cx="1052513" cy="649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7"/>
          <p:cNvGraphicFramePr>
            <a:graphicFrameLocks noChangeAspect="1"/>
          </p:cNvGraphicFramePr>
          <p:nvPr>
            <p:extLst/>
          </p:nvPr>
        </p:nvGraphicFramePr>
        <p:xfrm>
          <a:off x="7708900" y="4945244"/>
          <a:ext cx="1235075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551" name="Equation" r:id="rId27" imgW="431640" imgH="228600" progId="Equation.DSMT4">
                  <p:embed/>
                </p:oleObj>
              </mc:Choice>
              <mc:Fallback>
                <p:oleObj name="Equation" r:id="rId27" imgW="431640" imgH="228600" progId="Equation.DSMT4">
                  <p:embed/>
                  <p:pic>
                    <p:nvPicPr>
                      <p:cNvPr id="2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08900" y="4945244"/>
                        <a:ext cx="1235075" cy="649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7"/>
          <p:cNvGraphicFramePr>
            <a:graphicFrameLocks noChangeAspect="1"/>
          </p:cNvGraphicFramePr>
          <p:nvPr>
            <p:extLst/>
          </p:nvPr>
        </p:nvGraphicFramePr>
        <p:xfrm>
          <a:off x="7356475" y="4945063"/>
          <a:ext cx="1558925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552" name="Equation" r:id="rId29" imgW="545760" imgH="203040" progId="Equation.DSMT4">
                  <p:embed/>
                </p:oleObj>
              </mc:Choice>
              <mc:Fallback>
                <p:oleObj name="Equation" r:id="rId29" imgW="545760" imgH="203040" progId="Equation.DSMT4">
                  <p:embed/>
                  <p:pic>
                    <p:nvPicPr>
                      <p:cNvPr id="26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6475" y="4945063"/>
                        <a:ext cx="1558925" cy="57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7"/>
          <p:cNvGraphicFramePr>
            <a:graphicFrameLocks noChangeAspect="1"/>
          </p:cNvGraphicFramePr>
          <p:nvPr>
            <p:extLst/>
          </p:nvPr>
        </p:nvGraphicFramePr>
        <p:xfrm>
          <a:off x="5234477" y="2468271"/>
          <a:ext cx="2974975" cy="72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553" name="Equation" r:id="rId31" imgW="1041120" imgH="253800" progId="Equation.DSMT4">
                  <p:embed/>
                </p:oleObj>
              </mc:Choice>
              <mc:Fallback>
                <p:oleObj name="Equation" r:id="rId31" imgW="1041120" imgH="253800" progId="Equation.DSMT4">
                  <p:embed/>
                  <p:pic>
                    <p:nvPicPr>
                      <p:cNvPr id="2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4477" y="2468271"/>
                        <a:ext cx="2974975" cy="725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7"/>
          <p:cNvGraphicFramePr>
            <a:graphicFrameLocks noChangeAspect="1"/>
          </p:cNvGraphicFramePr>
          <p:nvPr>
            <p:extLst/>
          </p:nvPr>
        </p:nvGraphicFramePr>
        <p:xfrm>
          <a:off x="7105650" y="5029200"/>
          <a:ext cx="36195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554" name="Equation" r:id="rId33" imgW="126720" imgH="164880" progId="Equation.DSMT4">
                  <p:embed/>
                </p:oleObj>
              </mc:Choice>
              <mc:Fallback>
                <p:oleObj name="Equation" r:id="rId33" imgW="126720" imgH="164880" progId="Equation.DSMT4">
                  <p:embed/>
                  <p:pic>
                    <p:nvPicPr>
                      <p:cNvPr id="2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05650" y="5029200"/>
                        <a:ext cx="361950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1899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 Examples</a:t>
            </a:r>
            <a:endParaRPr lang="en-US" altLang="en-US" dirty="0"/>
          </a:p>
        </p:txBody>
      </p:sp>
      <p:graphicFrame>
        <p:nvGraphicFramePr>
          <p:cNvPr id="145414" name="Object 6"/>
          <p:cNvGraphicFramePr>
            <a:graphicFrameLocks noChangeAspect="1"/>
          </p:cNvGraphicFramePr>
          <p:nvPr>
            <p:extLst/>
          </p:nvPr>
        </p:nvGraphicFramePr>
        <p:xfrm>
          <a:off x="6128727" y="1423987"/>
          <a:ext cx="2633662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62" name="Equation" r:id="rId3" imgW="850680" imgH="253800" progId="Equation.DSMT4">
                  <p:embed/>
                </p:oleObj>
              </mc:Choice>
              <mc:Fallback>
                <p:oleObj name="Equation" r:id="rId3" imgW="850680" imgH="253800" progId="Equation.DSMT4">
                  <p:embed/>
                  <p:pic>
                    <p:nvPicPr>
                      <p:cNvPr id="14541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8727" y="1423987"/>
                        <a:ext cx="2633662" cy="785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415" name="Object 7"/>
          <p:cNvGraphicFramePr>
            <a:graphicFrameLocks noChangeAspect="1"/>
          </p:cNvGraphicFramePr>
          <p:nvPr>
            <p:extLst/>
          </p:nvPr>
        </p:nvGraphicFramePr>
        <p:xfrm>
          <a:off x="857250" y="1527175"/>
          <a:ext cx="13081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63" name="Equation" r:id="rId5" imgW="457200" imgH="253800" progId="Equation.DSMT4">
                  <p:embed/>
                </p:oleObj>
              </mc:Choice>
              <mc:Fallback>
                <p:oleObj name="Equation" r:id="rId5" imgW="457200" imgH="253800" progId="Equation.DSMT4">
                  <p:embed/>
                  <p:pic>
                    <p:nvPicPr>
                      <p:cNvPr id="14541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50" y="1527175"/>
                        <a:ext cx="130810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7"/>
          <p:cNvGraphicFramePr>
            <a:graphicFrameLocks noChangeAspect="1"/>
          </p:cNvGraphicFramePr>
          <p:nvPr>
            <p:extLst/>
          </p:nvPr>
        </p:nvGraphicFramePr>
        <p:xfrm>
          <a:off x="-17585" y="2292669"/>
          <a:ext cx="5842001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64" name="Equation" r:id="rId7" imgW="2044440" imgH="228600" progId="Equation.DSMT4">
                  <p:embed/>
                </p:oleObj>
              </mc:Choice>
              <mc:Fallback>
                <p:oleObj name="Equation" r:id="rId7" imgW="2044440" imgH="228600" progId="Equation.DSMT4">
                  <p:embed/>
                  <p:pic>
                    <p:nvPicPr>
                      <p:cNvPr id="12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7585" y="2292669"/>
                        <a:ext cx="5842001" cy="650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7"/>
          <p:cNvGraphicFramePr>
            <a:graphicFrameLocks noChangeAspect="1"/>
          </p:cNvGraphicFramePr>
          <p:nvPr>
            <p:extLst/>
          </p:nvPr>
        </p:nvGraphicFramePr>
        <p:xfrm>
          <a:off x="6774839" y="2256401"/>
          <a:ext cx="1485900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65" name="Equation" r:id="rId9" imgW="520560" imgH="253800" progId="Equation.DSMT4">
                  <p:embed/>
                </p:oleObj>
              </mc:Choice>
              <mc:Fallback>
                <p:oleObj name="Equation" r:id="rId9" imgW="520560" imgH="253800" progId="Equation.DSMT4">
                  <p:embed/>
                  <p:pic>
                    <p:nvPicPr>
                      <p:cNvPr id="16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4839" y="2256401"/>
                        <a:ext cx="1485900" cy="722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7"/>
          <p:cNvGraphicFramePr>
            <a:graphicFrameLocks noChangeAspect="1"/>
          </p:cNvGraphicFramePr>
          <p:nvPr>
            <p:extLst/>
          </p:nvPr>
        </p:nvGraphicFramePr>
        <p:xfrm>
          <a:off x="7396345" y="3646015"/>
          <a:ext cx="1052513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66" name="Equation" r:id="rId11" imgW="368280" imgH="228600" progId="Equation.DSMT4">
                  <p:embed/>
                </p:oleObj>
              </mc:Choice>
              <mc:Fallback>
                <p:oleObj name="Equation" r:id="rId11" imgW="368280" imgH="228600" progId="Equation.DSMT4">
                  <p:embed/>
                  <p:pic>
                    <p:nvPicPr>
                      <p:cNvPr id="1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6345" y="3646015"/>
                        <a:ext cx="1052513" cy="649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7"/>
          <p:cNvGraphicFramePr>
            <a:graphicFrameLocks noChangeAspect="1"/>
          </p:cNvGraphicFramePr>
          <p:nvPr>
            <p:extLst/>
          </p:nvPr>
        </p:nvGraphicFramePr>
        <p:xfrm>
          <a:off x="7027252" y="3694112"/>
          <a:ext cx="1233487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67" name="Equation" r:id="rId13" imgW="431640" imgH="203040" progId="Equation.DSMT4">
                  <p:embed/>
                </p:oleObj>
              </mc:Choice>
              <mc:Fallback>
                <p:oleObj name="Equation" r:id="rId13" imgW="431640" imgH="203040" progId="Equation.DSMT4">
                  <p:embed/>
                  <p:pic>
                    <p:nvPicPr>
                      <p:cNvPr id="1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7252" y="3694112"/>
                        <a:ext cx="1233487" cy="576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7"/>
          <p:cNvGraphicFramePr>
            <a:graphicFrameLocks noChangeAspect="1"/>
          </p:cNvGraphicFramePr>
          <p:nvPr>
            <p:extLst/>
          </p:nvPr>
        </p:nvGraphicFramePr>
        <p:xfrm>
          <a:off x="6462102" y="3749675"/>
          <a:ext cx="1741487" cy="50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68" name="Equation" r:id="rId15" imgW="609480" imgH="177480" progId="Equation.DSMT4">
                  <p:embed/>
                </p:oleObj>
              </mc:Choice>
              <mc:Fallback>
                <p:oleObj name="Equation" r:id="rId15" imgW="609480" imgH="177480" progId="Equation.DSMT4">
                  <p:embed/>
                  <p:pic>
                    <p:nvPicPr>
                      <p:cNvPr id="1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2102" y="3749675"/>
                        <a:ext cx="1741487" cy="506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7"/>
          <p:cNvGraphicFramePr>
            <a:graphicFrameLocks noChangeAspect="1"/>
          </p:cNvGraphicFramePr>
          <p:nvPr>
            <p:extLst/>
          </p:nvPr>
        </p:nvGraphicFramePr>
        <p:xfrm>
          <a:off x="1371600" y="3074225"/>
          <a:ext cx="1052513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69" name="Equation" r:id="rId17" imgW="368280" imgH="228600" progId="Equation.DSMT4">
                  <p:embed/>
                </p:oleObj>
              </mc:Choice>
              <mc:Fallback>
                <p:oleObj name="Equation" r:id="rId17" imgW="368280" imgH="228600" progId="Equation.DSMT4">
                  <p:embed/>
                  <p:pic>
                    <p:nvPicPr>
                      <p:cNvPr id="2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074225"/>
                        <a:ext cx="1052513" cy="649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7"/>
          <p:cNvGraphicFramePr>
            <a:graphicFrameLocks noChangeAspect="1"/>
          </p:cNvGraphicFramePr>
          <p:nvPr>
            <p:extLst/>
          </p:nvPr>
        </p:nvGraphicFramePr>
        <p:xfrm>
          <a:off x="982662" y="3086100"/>
          <a:ext cx="1379538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70" name="Equation" r:id="rId18" imgW="482400" imgH="203040" progId="Equation.DSMT4">
                  <p:embed/>
                </p:oleObj>
              </mc:Choice>
              <mc:Fallback>
                <p:oleObj name="Equation" r:id="rId18" imgW="482400" imgH="203040" progId="Equation.DSMT4">
                  <p:embed/>
                  <p:pic>
                    <p:nvPicPr>
                      <p:cNvPr id="22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662" y="3086100"/>
                        <a:ext cx="1379538" cy="57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7"/>
          <p:cNvGraphicFramePr>
            <a:graphicFrameLocks noChangeAspect="1"/>
          </p:cNvGraphicFramePr>
          <p:nvPr>
            <p:extLst/>
          </p:nvPr>
        </p:nvGraphicFramePr>
        <p:xfrm>
          <a:off x="747713" y="3152775"/>
          <a:ext cx="1233487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71" name="Equation" r:id="rId20" imgW="431640" imgH="177480" progId="Equation.DSMT4">
                  <p:embed/>
                </p:oleObj>
              </mc:Choice>
              <mc:Fallback>
                <p:oleObj name="Equation" r:id="rId20" imgW="431640" imgH="177480" progId="Equation.DSMT4">
                  <p:embed/>
                  <p:pic>
                    <p:nvPicPr>
                      <p:cNvPr id="2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713" y="3152775"/>
                        <a:ext cx="1233487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7"/>
          <p:cNvGraphicFramePr>
            <a:graphicFrameLocks noChangeAspect="1"/>
          </p:cNvGraphicFramePr>
          <p:nvPr>
            <p:extLst/>
          </p:nvPr>
        </p:nvGraphicFramePr>
        <p:xfrm>
          <a:off x="5692775" y="2946400"/>
          <a:ext cx="3406775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72" name="Equation" r:id="rId22" imgW="1193760" imgH="228600" progId="Equation.DSMT4">
                  <p:embed/>
                </p:oleObj>
              </mc:Choice>
              <mc:Fallback>
                <p:oleObj name="Equation" r:id="rId22" imgW="1193760" imgH="228600" progId="Equation.DSMT4">
                  <p:embed/>
                  <p:pic>
                    <p:nvPicPr>
                      <p:cNvPr id="2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2775" y="2946400"/>
                        <a:ext cx="3406775" cy="649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5859429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ABFA15955A4A41B578FF65188B3E7A" ma:contentTypeVersion="16" ma:contentTypeDescription="Create a new document." ma:contentTypeScope="" ma:versionID="add02ed1c0ec0e4767cd7af9b7c031f0">
  <xsd:schema xmlns:xsd="http://www.w3.org/2001/XMLSchema" xmlns:xs="http://www.w3.org/2001/XMLSchema" xmlns:p="http://schemas.microsoft.com/office/2006/metadata/properties" xmlns:ns1="http://schemas.microsoft.com/sharepoint/v3" xmlns:ns3="c2d5b24f-4081-4d28-a220-dd6f6bbe9446" xmlns:ns4="16afbebc-ab32-44c2-80b1-4304b5458266" targetNamespace="http://schemas.microsoft.com/office/2006/metadata/properties" ma:root="true" ma:fieldsID="83937d604d59d6b20847e1b656a40358" ns1:_="" ns3:_="" ns4:_="">
    <xsd:import namespace="http://schemas.microsoft.com/sharepoint/v3"/>
    <xsd:import namespace="c2d5b24f-4081-4d28-a220-dd6f6bbe9446"/>
    <xsd:import namespace="16afbebc-ab32-44c2-80b1-4304b545826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Time" minOccurs="0"/>
                <xsd:element ref="ns3:LastSharedByUser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1:_ip_UnifiedCompliancePolicyProperties" minOccurs="0"/>
                <xsd:element ref="ns1:_ip_UnifiedCompliancePolicyUIAction" minOccurs="0"/>
                <xsd:element ref="ns4:MediaServiceOCR" minOccurs="0"/>
                <xsd:element ref="ns4:MediaServiceDateTaken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d5b24f-4081-4d28-a220-dd6f6bbe944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  <xsd:element name="LastSharedByTime" ma:index="11" nillable="true" ma:displayName="Last Shared By Time" ma:internalName="LastSharedByTime" ma:readOnly="true">
      <xsd:simpleType>
        <xsd:restriction base="dms:DateTime"/>
      </xsd:simpleType>
    </xsd:element>
    <xsd:element name="LastSharedByUser" ma:index="12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afbebc-ab32-44c2-80b1-4304b54582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54454CE6-D211-4E9E-8AC7-CA497C6C1B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2d5b24f-4081-4d28-a220-dd6f6bbe9446"/>
    <ds:schemaRef ds:uri="16afbebc-ab32-44c2-80b1-4304b54582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5A0296B-990B-4690-8CA5-020C1754AA1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5EA042A-6FFE-4612-8DD5-0A6483736E1C}">
  <ds:schemaRefs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microsoft.com/office/infopath/2007/PartnerControls"/>
    <ds:schemaRef ds:uri="http://schemas.microsoft.com/office/2006/documentManagement/types"/>
    <ds:schemaRef ds:uri="16afbebc-ab32-44c2-80b1-4304b5458266"/>
    <ds:schemaRef ds:uri="c2d5b24f-4081-4d28-a220-dd6f6bbe9446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3924</TotalTime>
  <Words>98</Words>
  <Application>Microsoft Office PowerPoint</Application>
  <PresentationFormat>On-screen Show (4:3)</PresentationFormat>
  <Paragraphs>33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Theme</vt:lpstr>
      <vt:lpstr>Equation</vt:lpstr>
      <vt:lpstr>10.2 a Simplifying Radicals </vt:lpstr>
      <vt:lpstr>Vocabulary</vt:lpstr>
      <vt:lpstr>Ways to Simplify  A Radical Expression</vt:lpstr>
      <vt:lpstr>Examples</vt:lpstr>
      <vt:lpstr>Ways to Simplify  A Radical Expression</vt:lpstr>
      <vt:lpstr>Examples</vt:lpstr>
      <vt:lpstr>Examples</vt:lpstr>
      <vt:lpstr> Examples</vt:lpstr>
      <vt:lpstr> Examples</vt:lpstr>
      <vt:lpstr> Examples</vt:lpstr>
    </vt:vector>
  </TitlesOfParts>
  <Company>Rensselaer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student</dc:creator>
  <cp:lastModifiedBy>Reaves, Nathan</cp:lastModifiedBy>
  <cp:revision>178</cp:revision>
  <dcterms:created xsi:type="dcterms:W3CDTF">2004-08-23T00:58:58Z</dcterms:created>
  <dcterms:modified xsi:type="dcterms:W3CDTF">2020-04-21T19:53:20Z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0x0101009DABFA15955A4A41B578FF65188B3E7A</vt:lpwstr>
  </property>
</Properties>
</file>